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28"/>
  </p:notesMasterIdLst>
  <p:sldIdLst>
    <p:sldId id="342" r:id="rId2"/>
    <p:sldId id="343" r:id="rId3"/>
    <p:sldId id="259" r:id="rId4"/>
    <p:sldId id="347" r:id="rId5"/>
    <p:sldId id="348" r:id="rId6"/>
    <p:sldId id="349" r:id="rId7"/>
    <p:sldId id="350" r:id="rId8"/>
    <p:sldId id="352" r:id="rId9"/>
    <p:sldId id="351" r:id="rId10"/>
    <p:sldId id="357" r:id="rId11"/>
    <p:sldId id="358" r:id="rId12"/>
    <p:sldId id="359" r:id="rId13"/>
    <p:sldId id="354" r:id="rId14"/>
    <p:sldId id="360" r:id="rId15"/>
    <p:sldId id="362" r:id="rId16"/>
    <p:sldId id="353" r:id="rId17"/>
    <p:sldId id="355" r:id="rId18"/>
    <p:sldId id="361" r:id="rId19"/>
    <p:sldId id="363" r:id="rId20"/>
    <p:sldId id="364" r:id="rId21"/>
    <p:sldId id="325" r:id="rId22"/>
    <p:sldId id="282" r:id="rId23"/>
    <p:sldId id="365" r:id="rId24"/>
    <p:sldId id="366" r:id="rId25"/>
    <p:sldId id="367" r:id="rId26"/>
    <p:sldId id="368" r:id="rId27"/>
  </p:sldIdLst>
  <p:sldSz cx="9144000" cy="6858000" type="screen4x3"/>
  <p:notesSz cx="6858000" cy="9144000"/>
  <p:defaultTextStyle>
    <a:defPPr>
      <a:defRPr lang="th-TH"/>
    </a:defPPr>
    <a:lvl1pPr algn="l" rtl="0" eaLnBrk="0" fontAlgn="base" hangingPunct="0">
      <a:spcBef>
        <a:spcPct val="0"/>
      </a:spcBef>
      <a:spcAft>
        <a:spcPct val="0"/>
      </a:spcAft>
      <a:defRPr kumimoji="1" sz="2800" kern="1200">
        <a:solidFill>
          <a:schemeClr val="tx1"/>
        </a:solidFill>
        <a:latin typeface="Times New Roman" panose="02020603050405020304" pitchFamily="18" charset="0"/>
        <a:ea typeface="Angsana New" pitchFamily="18" charset="-120"/>
        <a:cs typeface="+mn-cs"/>
      </a:defRPr>
    </a:lvl1pPr>
    <a:lvl2pPr marL="457200" algn="l" rtl="0" eaLnBrk="0" fontAlgn="base" hangingPunct="0">
      <a:spcBef>
        <a:spcPct val="0"/>
      </a:spcBef>
      <a:spcAft>
        <a:spcPct val="0"/>
      </a:spcAft>
      <a:defRPr kumimoji="1" sz="2800" kern="1200">
        <a:solidFill>
          <a:schemeClr val="tx1"/>
        </a:solidFill>
        <a:latin typeface="Times New Roman" panose="02020603050405020304" pitchFamily="18" charset="0"/>
        <a:ea typeface="Angsana New" pitchFamily="18" charset="-120"/>
        <a:cs typeface="+mn-cs"/>
      </a:defRPr>
    </a:lvl2pPr>
    <a:lvl3pPr marL="914400" algn="l" rtl="0" eaLnBrk="0" fontAlgn="base" hangingPunct="0">
      <a:spcBef>
        <a:spcPct val="0"/>
      </a:spcBef>
      <a:spcAft>
        <a:spcPct val="0"/>
      </a:spcAft>
      <a:defRPr kumimoji="1" sz="2800" kern="1200">
        <a:solidFill>
          <a:schemeClr val="tx1"/>
        </a:solidFill>
        <a:latin typeface="Times New Roman" panose="02020603050405020304" pitchFamily="18" charset="0"/>
        <a:ea typeface="Angsana New" pitchFamily="18" charset="-120"/>
        <a:cs typeface="+mn-cs"/>
      </a:defRPr>
    </a:lvl3pPr>
    <a:lvl4pPr marL="1371600" algn="l" rtl="0" eaLnBrk="0" fontAlgn="base" hangingPunct="0">
      <a:spcBef>
        <a:spcPct val="0"/>
      </a:spcBef>
      <a:spcAft>
        <a:spcPct val="0"/>
      </a:spcAft>
      <a:defRPr kumimoji="1" sz="2800" kern="1200">
        <a:solidFill>
          <a:schemeClr val="tx1"/>
        </a:solidFill>
        <a:latin typeface="Times New Roman" panose="02020603050405020304" pitchFamily="18" charset="0"/>
        <a:ea typeface="Angsana New" pitchFamily="18" charset="-120"/>
        <a:cs typeface="+mn-cs"/>
      </a:defRPr>
    </a:lvl4pPr>
    <a:lvl5pPr marL="1828800" algn="l" rtl="0" eaLnBrk="0" fontAlgn="base" hangingPunct="0">
      <a:spcBef>
        <a:spcPct val="0"/>
      </a:spcBef>
      <a:spcAft>
        <a:spcPct val="0"/>
      </a:spcAft>
      <a:defRPr kumimoji="1" sz="2800" kern="1200">
        <a:solidFill>
          <a:schemeClr val="tx1"/>
        </a:solidFill>
        <a:latin typeface="Times New Roman" panose="02020603050405020304" pitchFamily="18" charset="0"/>
        <a:ea typeface="Angsana New" pitchFamily="18" charset="-120"/>
        <a:cs typeface="+mn-cs"/>
      </a:defRPr>
    </a:lvl5pPr>
    <a:lvl6pPr marL="2286000" algn="l" defTabSz="914400" rtl="0" eaLnBrk="1" latinLnBrk="0" hangingPunct="1">
      <a:defRPr kumimoji="1" sz="2800" kern="1200">
        <a:solidFill>
          <a:schemeClr val="tx1"/>
        </a:solidFill>
        <a:latin typeface="Times New Roman" panose="02020603050405020304" pitchFamily="18" charset="0"/>
        <a:ea typeface="Angsana New" pitchFamily="18" charset="-120"/>
        <a:cs typeface="+mn-cs"/>
      </a:defRPr>
    </a:lvl6pPr>
    <a:lvl7pPr marL="2743200" algn="l" defTabSz="914400" rtl="0" eaLnBrk="1" latinLnBrk="0" hangingPunct="1">
      <a:defRPr kumimoji="1" sz="2800" kern="1200">
        <a:solidFill>
          <a:schemeClr val="tx1"/>
        </a:solidFill>
        <a:latin typeface="Times New Roman" panose="02020603050405020304" pitchFamily="18" charset="0"/>
        <a:ea typeface="Angsana New" pitchFamily="18" charset="-120"/>
        <a:cs typeface="+mn-cs"/>
      </a:defRPr>
    </a:lvl7pPr>
    <a:lvl8pPr marL="3200400" algn="l" defTabSz="914400" rtl="0" eaLnBrk="1" latinLnBrk="0" hangingPunct="1">
      <a:defRPr kumimoji="1" sz="2800" kern="1200">
        <a:solidFill>
          <a:schemeClr val="tx1"/>
        </a:solidFill>
        <a:latin typeface="Times New Roman" panose="02020603050405020304" pitchFamily="18" charset="0"/>
        <a:ea typeface="Angsana New" pitchFamily="18" charset="-120"/>
        <a:cs typeface="+mn-cs"/>
      </a:defRPr>
    </a:lvl8pPr>
    <a:lvl9pPr marL="3657600" algn="l" defTabSz="914400" rtl="0" eaLnBrk="1" latinLnBrk="0" hangingPunct="1">
      <a:defRPr kumimoji="1" sz="2800" kern="1200">
        <a:solidFill>
          <a:schemeClr val="tx1"/>
        </a:solidFill>
        <a:latin typeface="Times New Roman" panose="02020603050405020304" pitchFamily="18" charset="0"/>
        <a:ea typeface="Angsana New"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FF99CC"/>
    <a:srgbClr val="FFFF00"/>
    <a:srgbClr val="660033"/>
    <a:srgbClr val="FF0066"/>
    <a:srgbClr val="FF00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5" autoAdjust="0"/>
    <p:restoredTop sz="94693" autoAdjust="0"/>
  </p:normalViewPr>
  <p:slideViewPr>
    <p:cSldViewPr>
      <p:cViewPr varScale="1">
        <p:scale>
          <a:sx n="80" d="100"/>
          <a:sy n="80" d="100"/>
        </p:scale>
        <p:origin x="63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200">
                <a:latin typeface="Arial" panose="020B0604020202020204" pitchFamily="34" charset="0"/>
                <a:ea typeface="+mn-ea"/>
                <a:cs typeface="Angsana New" pitchFamily="18" charset="-34"/>
              </a:defRPr>
            </a:lvl1pPr>
          </a:lstStyle>
          <a:p>
            <a:pPr>
              <a:defRPr/>
            </a:pPr>
            <a:endParaRPr lang="th-TH" altLang="en-US"/>
          </a:p>
        </p:txBody>
      </p:sp>
      <p:sp>
        <p:nvSpPr>
          <p:cNvPr id="911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200">
                <a:latin typeface="Arial" panose="020B0604020202020204" pitchFamily="34" charset="0"/>
                <a:ea typeface="+mn-ea"/>
                <a:cs typeface="Angsana New" pitchFamily="18" charset="-34"/>
              </a:defRPr>
            </a:lvl1pPr>
          </a:lstStyle>
          <a:p>
            <a:pPr>
              <a:defRPr/>
            </a:pPr>
            <a:endParaRPr lang="th-TH"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11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h-TH" altLang="en-US" noProof="0" smtClean="0"/>
              <a:t>คลิกเพื่อแก้ไขลักษณะของข้อความต้นแบบ</a:t>
            </a:r>
          </a:p>
          <a:p>
            <a:pPr lvl="1"/>
            <a:r>
              <a:rPr lang="th-TH" altLang="en-US" noProof="0" smtClean="0"/>
              <a:t>ระดับที่สอง</a:t>
            </a:r>
          </a:p>
          <a:p>
            <a:pPr lvl="2"/>
            <a:r>
              <a:rPr lang="th-TH" altLang="en-US" noProof="0" smtClean="0"/>
              <a:t>ระดับที่สาม</a:t>
            </a:r>
          </a:p>
          <a:p>
            <a:pPr lvl="3"/>
            <a:r>
              <a:rPr lang="th-TH" altLang="en-US" noProof="0" smtClean="0"/>
              <a:t>ระดับที่สี่</a:t>
            </a:r>
          </a:p>
          <a:p>
            <a:pPr lvl="4"/>
            <a:r>
              <a:rPr lang="th-TH" altLang="en-US" noProof="0" smtClean="0"/>
              <a:t>ระดับที่ห้า</a:t>
            </a:r>
          </a:p>
        </p:txBody>
      </p:sp>
      <p:sp>
        <p:nvSpPr>
          <p:cNvPr id="911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200">
                <a:latin typeface="Arial" panose="020B0604020202020204" pitchFamily="34" charset="0"/>
                <a:ea typeface="+mn-ea"/>
                <a:cs typeface="Angsana New" pitchFamily="18" charset="-34"/>
              </a:defRPr>
            </a:lvl1pPr>
          </a:lstStyle>
          <a:p>
            <a:pPr>
              <a:defRPr/>
            </a:pPr>
            <a:endParaRPr lang="th-TH" altLang="en-US"/>
          </a:p>
        </p:txBody>
      </p:sp>
      <p:sp>
        <p:nvSpPr>
          <p:cNvPr id="911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a:latin typeface="Arial" panose="020B0604020202020204" pitchFamily="34" charset="0"/>
                <a:ea typeface="+mn-ea"/>
                <a:cs typeface="Angsana New" pitchFamily="18" charset="-34"/>
              </a:defRPr>
            </a:lvl1pPr>
          </a:lstStyle>
          <a:p>
            <a:pPr>
              <a:defRPr/>
            </a:pPr>
            <a:fld id="{BB0186DE-351A-4194-9526-EDE8F3769B7A}" type="slidenum">
              <a:rPr lang="en-US" altLang="en-US"/>
              <a:pPr>
                <a:defRPr/>
              </a:pPr>
              <a:t>‹#›</a:t>
            </a:fld>
            <a:endParaRPr lang="th-TH" altLang="en-US"/>
          </a:p>
        </p:txBody>
      </p:sp>
    </p:spTree>
    <p:extLst>
      <p:ext uri="{BB962C8B-B14F-4D97-AF65-F5344CB8AC3E}">
        <p14:creationId xmlns:p14="http://schemas.microsoft.com/office/powerpoint/2010/main" val="986896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ern="1200">
        <a:solidFill>
          <a:schemeClr val="tx1"/>
        </a:solidFill>
        <a:latin typeface="Arial" panose="020B0604020202020204" pitchFamily="34" charset="0"/>
        <a:ea typeface="+mn-ea"/>
        <a:cs typeface="Tahoma" panose="020B0604030504040204" pitchFamily="34" charset="0"/>
      </a:defRPr>
    </a:lvl1pPr>
    <a:lvl2pPr marL="457200" algn="l" rtl="0" eaLnBrk="0" fontAlgn="base" hangingPunct="0">
      <a:spcBef>
        <a:spcPct val="30000"/>
      </a:spcBef>
      <a:spcAft>
        <a:spcPct val="0"/>
      </a:spcAft>
      <a:defRPr kern="1200">
        <a:solidFill>
          <a:schemeClr val="tx1"/>
        </a:solidFill>
        <a:latin typeface="Arial" panose="020B0604020202020204" pitchFamily="34" charset="0"/>
        <a:ea typeface="+mn-ea"/>
        <a:cs typeface="Tahoma" panose="020B0604030504040204" pitchFamily="34" charset="0"/>
      </a:defRPr>
    </a:lvl2pPr>
    <a:lvl3pPr marL="914400" algn="l" rtl="0" eaLnBrk="0" fontAlgn="base" hangingPunct="0">
      <a:spcBef>
        <a:spcPct val="30000"/>
      </a:spcBef>
      <a:spcAft>
        <a:spcPct val="0"/>
      </a:spcAft>
      <a:defRPr kern="1200">
        <a:solidFill>
          <a:schemeClr val="tx1"/>
        </a:solidFill>
        <a:latin typeface="Arial" panose="020B0604020202020204" pitchFamily="34" charset="0"/>
        <a:ea typeface="+mn-ea"/>
        <a:cs typeface="Tahoma" panose="020B0604030504040204" pitchFamily="34" charset="0"/>
      </a:defRPr>
    </a:lvl3pPr>
    <a:lvl4pPr marL="1371600" algn="l" rtl="0" eaLnBrk="0" fontAlgn="base" hangingPunct="0">
      <a:spcBef>
        <a:spcPct val="30000"/>
      </a:spcBef>
      <a:spcAft>
        <a:spcPct val="0"/>
      </a:spcAft>
      <a:defRPr kern="1200">
        <a:solidFill>
          <a:schemeClr val="tx1"/>
        </a:solidFill>
        <a:latin typeface="Arial" panose="020B0604020202020204" pitchFamily="34" charset="0"/>
        <a:ea typeface="+mn-ea"/>
        <a:cs typeface="Tahoma" panose="020B0604030504040204" pitchFamily="34" charset="0"/>
      </a:defRPr>
    </a:lvl4pPr>
    <a:lvl5pPr marL="1828800" algn="l" rtl="0" eaLnBrk="0" fontAlgn="base" hangingPunct="0">
      <a:spcBef>
        <a:spcPct val="30000"/>
      </a:spcBef>
      <a:spcAft>
        <a:spcPct val="0"/>
      </a:spcAft>
      <a:defRPr kern="1200">
        <a:solidFill>
          <a:schemeClr val="tx1"/>
        </a:solidFill>
        <a:latin typeface="Arial" panose="020B0604020202020204" pitchFamily="34" charset="0"/>
        <a:ea typeface="+mn-ea"/>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endParaRPr lang="en-US" altLang="en-US" smtClean="0"/>
          </a:p>
        </p:txBody>
      </p:sp>
      <p:sp>
        <p:nvSpPr>
          <p:cNvPr id="18436" name="Slide Number Placeholder 3"/>
          <p:cNvSpPr>
            <a:spLocks noGrp="1"/>
          </p:cNvSpPr>
          <p:nvPr>
            <p:ph type="sldNum" sz="quarter" idx="5"/>
          </p:nvPr>
        </p:nvSpPr>
        <p:spPr>
          <a:noFill/>
        </p:spPr>
        <p:txBody>
          <a:bodyPr/>
          <a:lstStyle>
            <a:lvl1pPr>
              <a:defRPr kumimoji="1" sz="2800">
                <a:solidFill>
                  <a:schemeClr val="tx1"/>
                </a:solidFill>
                <a:latin typeface="Times New Roman" panose="02020603050405020304" pitchFamily="18" charset="0"/>
                <a:ea typeface="Angsana New" pitchFamily="18" charset="-120"/>
              </a:defRPr>
            </a:lvl1pPr>
            <a:lvl2pPr marL="742950" indent="-285750">
              <a:defRPr kumimoji="1" sz="2800">
                <a:solidFill>
                  <a:schemeClr val="tx1"/>
                </a:solidFill>
                <a:latin typeface="Times New Roman" panose="02020603050405020304" pitchFamily="18" charset="0"/>
                <a:ea typeface="Angsana New" pitchFamily="18" charset="-120"/>
              </a:defRPr>
            </a:lvl2pPr>
            <a:lvl3pPr marL="1143000" indent="-228600">
              <a:defRPr kumimoji="1" sz="2800">
                <a:solidFill>
                  <a:schemeClr val="tx1"/>
                </a:solidFill>
                <a:latin typeface="Times New Roman" panose="02020603050405020304" pitchFamily="18" charset="0"/>
                <a:ea typeface="Angsana New" pitchFamily="18" charset="-120"/>
              </a:defRPr>
            </a:lvl3pPr>
            <a:lvl4pPr marL="1600200" indent="-228600">
              <a:defRPr kumimoji="1" sz="2800">
                <a:solidFill>
                  <a:schemeClr val="tx1"/>
                </a:solidFill>
                <a:latin typeface="Times New Roman" panose="02020603050405020304" pitchFamily="18" charset="0"/>
                <a:ea typeface="Angsana New" pitchFamily="18" charset="-120"/>
              </a:defRPr>
            </a:lvl4pPr>
            <a:lvl5pPr marL="2057400" indent="-228600">
              <a:defRPr kumimoji="1" sz="2800">
                <a:solidFill>
                  <a:schemeClr val="tx1"/>
                </a:solidFill>
                <a:latin typeface="Times New Roman" panose="02020603050405020304" pitchFamily="18" charset="0"/>
                <a:ea typeface="Angsana New" pitchFamily="18" charset="-120"/>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ea typeface="Angsana New" pitchFamily="18" charset="-120"/>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ea typeface="Angsana New" pitchFamily="18" charset="-120"/>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ea typeface="Angsana New" pitchFamily="18" charset="-120"/>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ea typeface="Angsana New" pitchFamily="18" charset="-120"/>
              </a:defRPr>
            </a:lvl9pPr>
          </a:lstStyle>
          <a:p>
            <a:fld id="{878F8E14-7105-46E7-9B34-1182105E4556}" type="slidenum">
              <a:rPr kumimoji="0" lang="en-US" altLang="en-US" sz="1200" smtClean="0">
                <a:latin typeface="Arial" panose="020B0604020202020204" pitchFamily="34" charset="0"/>
              </a:rPr>
              <a:pPr/>
              <a:t>14</a:t>
            </a:fld>
            <a:endParaRPr kumimoji="0" lang="th-TH" altLang="en-US" sz="1200" smtClean="0">
              <a:latin typeface="Arial" panose="020B0604020202020204" pitchFamily="34" charset="0"/>
            </a:endParaRPr>
          </a:p>
        </p:txBody>
      </p:sp>
    </p:spTree>
    <p:extLst>
      <p:ext uri="{BB962C8B-B14F-4D97-AF65-F5344CB8AC3E}">
        <p14:creationId xmlns:p14="http://schemas.microsoft.com/office/powerpoint/2010/main" val="3992140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5275" y="557213"/>
            <a:ext cx="9437688" cy="6632575"/>
            <a:chOff x="-186" y="351"/>
            <a:chExt cx="5945" cy="4178"/>
          </a:xfrm>
        </p:grpSpPr>
        <p:grpSp>
          <p:nvGrpSpPr>
            <p:cNvPr id="5" name="Group 3"/>
            <p:cNvGrpSpPr>
              <a:grpSpLocks/>
            </p:cNvGrpSpPr>
            <p:nvPr/>
          </p:nvGrpSpPr>
          <p:grpSpPr bwMode="auto">
            <a:xfrm>
              <a:off x="-186" y="351"/>
              <a:ext cx="4316" cy="4178"/>
              <a:chOff x="-186" y="351"/>
              <a:chExt cx="4316" cy="4178"/>
            </a:xfrm>
          </p:grpSpPr>
          <p:grpSp>
            <p:nvGrpSpPr>
              <p:cNvPr id="7" name="Group 4"/>
              <p:cNvGrpSpPr>
                <a:grpSpLocks/>
              </p:cNvGrpSpPr>
              <p:nvPr/>
            </p:nvGrpSpPr>
            <p:grpSpPr bwMode="auto">
              <a:xfrm>
                <a:off x="-186" y="351"/>
                <a:ext cx="4316" cy="4178"/>
                <a:chOff x="-186" y="351"/>
                <a:chExt cx="4316" cy="4178"/>
              </a:xfrm>
            </p:grpSpPr>
            <p:sp>
              <p:nvSpPr>
                <p:cNvPr id="9" name="AutoShape 5"/>
                <p:cNvSpPr>
                  <a:spLocks noChangeArrowheads="1"/>
                </p:cNvSpPr>
                <p:nvPr/>
              </p:nvSpPr>
              <p:spPr bwMode="auto">
                <a:xfrm rot="-9240000">
                  <a:off x="-186" y="351"/>
                  <a:ext cx="4316" cy="4178"/>
                </a:xfrm>
                <a:prstGeom prst="diamond">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eaLnBrk="1" hangingPunct="1">
                    <a:defRPr/>
                  </a:pPr>
                  <a:endParaRPr lang="en-US" altLang="en-US" smtClean="0">
                    <a:ea typeface="+mn-ea"/>
                  </a:endParaRPr>
                </a:p>
              </p:txBody>
            </p:sp>
            <p:sp>
              <p:nvSpPr>
                <p:cNvPr id="10" name="AutoShape 6" descr="Denim"/>
                <p:cNvSpPr>
                  <a:spLocks noChangeArrowheads="1"/>
                </p:cNvSpPr>
                <p:nvPr/>
              </p:nvSpPr>
              <p:spPr bwMode="auto">
                <a:xfrm rot="-9240000">
                  <a:off x="694" y="1203"/>
                  <a:ext cx="2556" cy="2474"/>
                </a:xfrm>
                <a:prstGeom prst="diamond">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eaLnBrk="1" hangingPunct="1">
                    <a:defRPr/>
                  </a:pPr>
                  <a:endParaRPr lang="en-US" altLang="en-US" smtClean="0">
                    <a:ea typeface="+mn-ea"/>
                  </a:endParaRPr>
                </a:p>
              </p:txBody>
            </p:sp>
            <p:sp>
              <p:nvSpPr>
                <p:cNvPr id="11" name="Rectangle 7"/>
                <p:cNvSpPr>
                  <a:spLocks noChangeArrowheads="1"/>
                </p:cNvSpPr>
                <p:nvPr/>
              </p:nvSpPr>
              <p:spPr bwMode="auto">
                <a:xfrm rot="-9240000">
                  <a:off x="2249" y="2499"/>
                  <a:ext cx="649" cy="280"/>
                </a:xfrm>
                <a:prstGeom prst="rect">
                  <a:avLst/>
                </a:prstGeom>
                <a:solidFill>
                  <a:schemeClr val="folHlink">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a:spcBef>
                      <a:spcPct val="50000"/>
                    </a:spcBef>
                    <a:defRPr/>
                  </a:pPr>
                  <a:endParaRPr lang="en-US" altLang="en-US" sz="2400" smtClean="0">
                    <a:ea typeface="+mn-ea"/>
                  </a:endParaRPr>
                </a:p>
              </p:txBody>
            </p:sp>
            <p:sp>
              <p:nvSpPr>
                <p:cNvPr id="12" name="Oval 8"/>
                <p:cNvSpPr>
                  <a:spLocks noChangeArrowheads="1"/>
                </p:cNvSpPr>
                <p:nvPr/>
              </p:nvSpPr>
              <p:spPr bwMode="auto">
                <a:xfrm rot="-9240000">
                  <a:off x="1292" y="2567"/>
                  <a:ext cx="570" cy="528"/>
                </a:xfrm>
                <a:prstGeom prst="ellipse">
                  <a:avLst/>
                </a:pr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a:spcBef>
                      <a:spcPct val="50000"/>
                    </a:spcBef>
                    <a:defRPr/>
                  </a:pPr>
                  <a:endParaRPr lang="en-US" altLang="en-US" sz="2400" smtClean="0">
                    <a:ea typeface="+mn-ea"/>
                  </a:endParaRPr>
                </a:p>
              </p:txBody>
            </p:sp>
            <p:sp>
              <p:nvSpPr>
                <p:cNvPr id="13" name="Rectangle 9"/>
                <p:cNvSpPr>
                  <a:spLocks noChangeArrowheads="1"/>
                </p:cNvSpPr>
                <p:nvPr/>
              </p:nvSpPr>
              <p:spPr bwMode="auto">
                <a:xfrm rot="-9240000">
                  <a:off x="2373" y="2047"/>
                  <a:ext cx="446" cy="81"/>
                </a:xfrm>
                <a:prstGeom prst="rect">
                  <a:avLst/>
                </a:prstGeom>
                <a:solidFill>
                  <a:schemeClr val="accent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a:spcBef>
                      <a:spcPct val="50000"/>
                    </a:spcBef>
                    <a:defRPr/>
                  </a:pPr>
                  <a:endParaRPr lang="en-US" altLang="en-US" sz="2400" smtClean="0">
                    <a:ea typeface="+mn-ea"/>
                  </a:endParaRPr>
                </a:p>
              </p:txBody>
            </p:sp>
            <p:sp>
              <p:nvSpPr>
                <p:cNvPr id="14" name="Rectangle 10"/>
                <p:cNvSpPr>
                  <a:spLocks noChangeArrowheads="1"/>
                </p:cNvSpPr>
                <p:nvPr/>
              </p:nvSpPr>
              <p:spPr bwMode="auto">
                <a:xfrm rot="-9240000">
                  <a:off x="1927" y="3071"/>
                  <a:ext cx="445" cy="82"/>
                </a:xfrm>
                <a:prstGeom prst="rect">
                  <a:avLst/>
                </a:prstGeom>
                <a:solidFill>
                  <a:schemeClr val="accent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a:spcBef>
                      <a:spcPct val="50000"/>
                    </a:spcBef>
                    <a:defRPr/>
                  </a:pPr>
                  <a:endParaRPr lang="en-US" altLang="en-US" sz="2400" smtClean="0">
                    <a:ea typeface="+mn-ea"/>
                  </a:endParaRPr>
                </a:p>
              </p:txBody>
            </p:sp>
            <p:sp>
              <p:nvSpPr>
                <p:cNvPr id="15" name="Arc 11"/>
                <p:cNvSpPr>
                  <a:spLocks/>
                </p:cNvSpPr>
                <p:nvPr/>
              </p:nvSpPr>
              <p:spPr bwMode="auto">
                <a:xfrm rot="10485000">
                  <a:off x="1263" y="2240"/>
                  <a:ext cx="723" cy="856"/>
                </a:xfrm>
                <a:custGeom>
                  <a:avLst/>
                  <a:gdLst>
                    <a:gd name="T0" fmla="*/ 0 w 43118"/>
                    <a:gd name="T1" fmla="*/ 0 h 23858"/>
                    <a:gd name="T2" fmla="*/ 0 w 43118"/>
                    <a:gd name="T3" fmla="*/ 0 h 23858"/>
                    <a:gd name="T4" fmla="*/ 0 w 43118"/>
                    <a:gd name="T5" fmla="*/ 0 h 23858"/>
                    <a:gd name="T6" fmla="*/ 0 60000 65536"/>
                    <a:gd name="T7" fmla="*/ 0 60000 65536"/>
                    <a:gd name="T8" fmla="*/ 0 60000 65536"/>
                  </a:gdLst>
                  <a:ahLst/>
                  <a:cxnLst>
                    <a:cxn ang="T6">
                      <a:pos x="T0" y="T1"/>
                    </a:cxn>
                    <a:cxn ang="T7">
                      <a:pos x="T2" y="T3"/>
                    </a:cxn>
                    <a:cxn ang="T8">
                      <a:pos x="T4" y="T5"/>
                    </a:cxn>
                  </a:cxnLst>
                  <a:rect l="0" t="0" r="r" b="b"/>
                  <a:pathLst>
                    <a:path w="43118" h="23858" fill="none" extrusionOk="0">
                      <a:moveTo>
                        <a:pt x="42999" y="0"/>
                      </a:moveTo>
                      <a:cubicBezTo>
                        <a:pt x="43078" y="750"/>
                        <a:pt x="43118" y="1503"/>
                        <a:pt x="43118" y="2258"/>
                      </a:cubicBezTo>
                      <a:cubicBezTo>
                        <a:pt x="43118" y="14187"/>
                        <a:pt x="33447" y="23858"/>
                        <a:pt x="21518" y="23858"/>
                      </a:cubicBezTo>
                      <a:cubicBezTo>
                        <a:pt x="10318" y="23858"/>
                        <a:pt x="976" y="15297"/>
                        <a:pt x="0" y="4140"/>
                      </a:cubicBezTo>
                    </a:path>
                    <a:path w="43118" h="23858" stroke="0" extrusionOk="0">
                      <a:moveTo>
                        <a:pt x="42999" y="0"/>
                      </a:moveTo>
                      <a:cubicBezTo>
                        <a:pt x="43078" y="750"/>
                        <a:pt x="43118" y="1503"/>
                        <a:pt x="43118" y="2258"/>
                      </a:cubicBezTo>
                      <a:cubicBezTo>
                        <a:pt x="43118" y="14187"/>
                        <a:pt x="33447" y="23858"/>
                        <a:pt x="21518" y="23858"/>
                      </a:cubicBezTo>
                      <a:cubicBezTo>
                        <a:pt x="10318" y="23858"/>
                        <a:pt x="976" y="15297"/>
                        <a:pt x="0" y="4140"/>
                      </a:cubicBezTo>
                      <a:lnTo>
                        <a:pt x="21518" y="2258"/>
                      </a:lnTo>
                      <a:lnTo>
                        <a:pt x="42999" y="0"/>
                      </a:ln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 name="Freeform 12"/>
                <p:cNvSpPr>
                  <a:spLocks/>
                </p:cNvSpPr>
                <p:nvPr/>
              </p:nvSpPr>
              <p:spPr bwMode="auto">
                <a:xfrm>
                  <a:off x="1300" y="1374"/>
                  <a:ext cx="1035" cy="2007"/>
                </a:xfrm>
                <a:custGeom>
                  <a:avLst/>
                  <a:gdLst>
                    <a:gd name="T0" fmla="*/ 56 w 1035"/>
                    <a:gd name="T1" fmla="*/ 2006 h 2007"/>
                    <a:gd name="T2" fmla="*/ 0 w 1035"/>
                    <a:gd name="T3" fmla="*/ 1843 h 2007"/>
                    <a:gd name="T4" fmla="*/ 871 w 1035"/>
                    <a:gd name="T5" fmla="*/ 56 h 2007"/>
                    <a:gd name="T6" fmla="*/ 1034 w 1035"/>
                    <a:gd name="T7" fmla="*/ 0 h 2007"/>
                    <a:gd name="T8" fmla="*/ 56 w 1035"/>
                    <a:gd name="T9" fmla="*/ 2006 h 20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5" h="2007">
                      <a:moveTo>
                        <a:pt x="56" y="2006"/>
                      </a:moveTo>
                      <a:lnTo>
                        <a:pt x="0" y="1843"/>
                      </a:lnTo>
                      <a:lnTo>
                        <a:pt x="871" y="56"/>
                      </a:lnTo>
                      <a:lnTo>
                        <a:pt x="1034" y="0"/>
                      </a:lnTo>
                      <a:lnTo>
                        <a:pt x="56" y="2006"/>
                      </a:lnTo>
                    </a:path>
                  </a:pathLst>
                </a:custGeom>
                <a:solidFill>
                  <a:schemeClr val="hlink">
                    <a:alpha val="50195"/>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8" name="Freeform 13"/>
              <p:cNvSpPr>
                <a:spLocks/>
              </p:cNvSpPr>
              <p:nvPr/>
            </p:nvSpPr>
            <p:spPr bwMode="auto">
              <a:xfrm>
                <a:off x="2448" y="1810"/>
                <a:ext cx="324" cy="231"/>
              </a:xfrm>
              <a:custGeom>
                <a:avLst/>
                <a:gdLst>
                  <a:gd name="T0" fmla="*/ 321 w 324"/>
                  <a:gd name="T1" fmla="*/ 226 h 231"/>
                  <a:gd name="T2" fmla="*/ 287 w 324"/>
                  <a:gd name="T3" fmla="*/ 123 h 231"/>
                  <a:gd name="T4" fmla="*/ 53 w 324"/>
                  <a:gd name="T5" fmla="*/ 9 h 231"/>
                  <a:gd name="T6" fmla="*/ 35 w 324"/>
                  <a:gd name="T7" fmla="*/ 0 h 231"/>
                  <a:gd name="T8" fmla="*/ 0 w 324"/>
                  <a:gd name="T9" fmla="*/ 72 h 231"/>
                  <a:gd name="T10" fmla="*/ 323 w 324"/>
                  <a:gd name="T11" fmla="*/ 230 h 2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4" h="231">
                    <a:moveTo>
                      <a:pt x="321" y="226"/>
                    </a:moveTo>
                    <a:lnTo>
                      <a:pt x="287" y="123"/>
                    </a:lnTo>
                    <a:lnTo>
                      <a:pt x="53" y="9"/>
                    </a:lnTo>
                    <a:lnTo>
                      <a:pt x="35" y="0"/>
                    </a:lnTo>
                    <a:lnTo>
                      <a:pt x="0" y="72"/>
                    </a:lnTo>
                    <a:lnTo>
                      <a:pt x="323" y="230"/>
                    </a:lnTo>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 name="Rectangle 14"/>
            <p:cNvSpPr>
              <a:spLocks noChangeArrowheads="1"/>
            </p:cNvSpPr>
            <p:nvPr/>
          </p:nvSpPr>
          <p:spPr bwMode="auto">
            <a:xfrm>
              <a:off x="768" y="720"/>
              <a:ext cx="4991" cy="816"/>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eaLnBrk="1" hangingPunct="1">
                <a:defRPr/>
              </a:pPr>
              <a:endParaRPr lang="en-US" altLang="en-US" smtClean="0">
                <a:ea typeface="+mn-ea"/>
              </a:endParaRPr>
            </a:p>
          </p:txBody>
        </p:sp>
      </p:grpSp>
      <p:sp>
        <p:nvSpPr>
          <p:cNvPr id="62479" name="Rectangle 15"/>
          <p:cNvSpPr>
            <a:spLocks noGrp="1" noChangeArrowheads="1"/>
          </p:cNvSpPr>
          <p:nvPr>
            <p:ph type="ctrTitle" sz="quarter"/>
          </p:nvPr>
        </p:nvSpPr>
        <p:spPr>
          <a:xfrm>
            <a:off x="1217613" y="1219200"/>
            <a:ext cx="7772400" cy="1143000"/>
          </a:xfrm>
        </p:spPr>
        <p:txBody>
          <a:bodyPr anchorCtr="0"/>
          <a:lstStyle>
            <a:lvl1pPr algn="l">
              <a:defRPr/>
            </a:lvl1pPr>
          </a:lstStyle>
          <a:p>
            <a:pPr lvl="0"/>
            <a:r>
              <a:rPr lang="th-TH" altLang="en-US" noProof="0" smtClean="0"/>
              <a:t>คลิกเพื่อแก้ไขลักษณะต้นแบบชื่อเรื่อง</a:t>
            </a:r>
          </a:p>
        </p:txBody>
      </p:sp>
      <p:sp>
        <p:nvSpPr>
          <p:cNvPr id="62480" name="Rectangle 16"/>
          <p:cNvSpPr>
            <a:spLocks noGrp="1" noChangeArrowheads="1"/>
          </p:cNvSpPr>
          <p:nvPr>
            <p:ph type="subTitle" sz="quarter" idx="1"/>
          </p:nvPr>
        </p:nvSpPr>
        <p:spPr>
          <a:xfrm>
            <a:off x="4724400" y="2819400"/>
            <a:ext cx="4267200" cy="3200400"/>
          </a:xfrm>
        </p:spPr>
        <p:txBody>
          <a:bodyPr/>
          <a:lstStyle>
            <a:lvl1pPr marL="0" indent="0">
              <a:buFontTx/>
              <a:buNone/>
              <a:defRPr/>
            </a:lvl1pPr>
          </a:lstStyle>
          <a:p>
            <a:pPr lvl="0"/>
            <a:r>
              <a:rPr lang="th-TH" altLang="en-US" noProof="0" smtClean="0"/>
              <a:t>คลิกเพื่อแก้ไขลักษณะต้นแบบหัวข้อย่อย</a:t>
            </a:r>
          </a:p>
        </p:txBody>
      </p:sp>
      <p:sp>
        <p:nvSpPr>
          <p:cNvPr id="17" name="Rectangle 17"/>
          <p:cNvSpPr>
            <a:spLocks noGrp="1" noChangeArrowheads="1"/>
          </p:cNvSpPr>
          <p:nvPr>
            <p:ph type="dt" sz="quarter" idx="10"/>
          </p:nvPr>
        </p:nvSpPr>
        <p:spPr>
          <a:xfrm>
            <a:off x="152400" y="6248400"/>
            <a:ext cx="1905000" cy="457200"/>
          </a:xfrm>
        </p:spPr>
        <p:txBody>
          <a:bodyPr/>
          <a:lstStyle>
            <a:lvl1pPr>
              <a:defRPr/>
            </a:lvl1pPr>
          </a:lstStyle>
          <a:p>
            <a:r>
              <a:rPr lang="th-TH" altLang="en-US"/>
              <a:t>26 ธ.ค.49</a:t>
            </a:r>
          </a:p>
        </p:txBody>
      </p:sp>
      <p:sp>
        <p:nvSpPr>
          <p:cNvPr id="18" name="Rectangle 18"/>
          <p:cNvSpPr>
            <a:spLocks noGrp="1" noChangeArrowheads="1"/>
          </p:cNvSpPr>
          <p:nvPr>
            <p:ph type="ftr" sz="quarter" idx="11"/>
          </p:nvPr>
        </p:nvSpPr>
        <p:spPr>
          <a:xfrm>
            <a:off x="3124200" y="6248400"/>
            <a:ext cx="2895600" cy="457200"/>
          </a:xfrm>
        </p:spPr>
        <p:txBody>
          <a:bodyPr/>
          <a:lstStyle>
            <a:lvl1pPr>
              <a:defRPr/>
            </a:lvl1pPr>
          </a:lstStyle>
          <a:p>
            <a:pPr>
              <a:defRPr/>
            </a:pPr>
            <a:endParaRPr lang="th-TH" altLang="en-US"/>
          </a:p>
        </p:txBody>
      </p:sp>
      <p:sp>
        <p:nvSpPr>
          <p:cNvPr id="19" name="Rectangle 19"/>
          <p:cNvSpPr>
            <a:spLocks noGrp="1" noChangeArrowheads="1"/>
          </p:cNvSpPr>
          <p:nvPr>
            <p:ph type="sldNum" sz="quarter" idx="12"/>
          </p:nvPr>
        </p:nvSpPr>
        <p:spPr/>
        <p:txBody>
          <a:bodyPr/>
          <a:lstStyle>
            <a:lvl1pPr>
              <a:defRPr/>
            </a:lvl1pPr>
          </a:lstStyle>
          <a:p>
            <a:pPr>
              <a:defRPr/>
            </a:pPr>
            <a:fld id="{A23BFCA7-31A0-412F-910E-CA6C7ECDF41E}" type="slidenum">
              <a:rPr lang="en-US" altLang="en-US"/>
              <a:pPr>
                <a:defRPr/>
              </a:pPr>
              <a:t>‹#›</a:t>
            </a:fld>
            <a:endParaRPr lang="th-TH" altLang="en-US"/>
          </a:p>
        </p:txBody>
      </p:sp>
    </p:spTree>
    <p:extLst>
      <p:ext uri="{BB962C8B-B14F-4D97-AF65-F5344CB8AC3E}">
        <p14:creationId xmlns:p14="http://schemas.microsoft.com/office/powerpoint/2010/main" val="172752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5"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6" name="Rectangle 7"/>
          <p:cNvSpPr>
            <a:spLocks noGrp="1" noChangeArrowheads="1"/>
          </p:cNvSpPr>
          <p:nvPr>
            <p:ph type="sldNum" sz="quarter" idx="12"/>
          </p:nvPr>
        </p:nvSpPr>
        <p:spPr>
          <a:ln/>
        </p:spPr>
        <p:txBody>
          <a:bodyPr/>
          <a:lstStyle>
            <a:lvl1pPr>
              <a:defRPr/>
            </a:lvl1pPr>
          </a:lstStyle>
          <a:p>
            <a:pPr>
              <a:defRPr/>
            </a:pPr>
            <a:fld id="{418C07D5-20D3-449D-BB0F-95584BC169C2}" type="slidenum">
              <a:rPr lang="en-US" altLang="en-US"/>
              <a:pPr>
                <a:defRPr/>
              </a:pPr>
              <a:t>‹#›</a:t>
            </a:fld>
            <a:endParaRPr lang="th-TH" altLang="en-US"/>
          </a:p>
        </p:txBody>
      </p:sp>
    </p:spTree>
    <p:extLst>
      <p:ext uri="{BB962C8B-B14F-4D97-AF65-F5344CB8AC3E}">
        <p14:creationId xmlns:p14="http://schemas.microsoft.com/office/powerpoint/2010/main" val="339711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28600"/>
            <a:ext cx="19812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28600"/>
            <a:ext cx="57912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5"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6" name="Rectangle 7"/>
          <p:cNvSpPr>
            <a:spLocks noGrp="1" noChangeArrowheads="1"/>
          </p:cNvSpPr>
          <p:nvPr>
            <p:ph type="sldNum" sz="quarter" idx="12"/>
          </p:nvPr>
        </p:nvSpPr>
        <p:spPr>
          <a:ln/>
        </p:spPr>
        <p:txBody>
          <a:bodyPr/>
          <a:lstStyle>
            <a:lvl1pPr>
              <a:defRPr/>
            </a:lvl1pPr>
          </a:lstStyle>
          <a:p>
            <a:pPr>
              <a:defRPr/>
            </a:pPr>
            <a:fld id="{416DD53B-512F-49D8-B5DD-FBBDBB67BCF0}" type="slidenum">
              <a:rPr lang="en-US" altLang="en-US"/>
              <a:pPr>
                <a:defRPr/>
              </a:pPr>
              <a:t>‹#›</a:t>
            </a:fld>
            <a:endParaRPr lang="th-TH" altLang="en-US"/>
          </a:p>
        </p:txBody>
      </p:sp>
    </p:spTree>
    <p:extLst>
      <p:ext uri="{BB962C8B-B14F-4D97-AF65-F5344CB8AC3E}">
        <p14:creationId xmlns:p14="http://schemas.microsoft.com/office/powerpoint/2010/main" val="726031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954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2954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257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7"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8" name="Rectangle 7"/>
          <p:cNvSpPr>
            <a:spLocks noGrp="1" noChangeArrowheads="1"/>
          </p:cNvSpPr>
          <p:nvPr>
            <p:ph type="sldNum" sz="quarter" idx="12"/>
          </p:nvPr>
        </p:nvSpPr>
        <p:spPr>
          <a:ln/>
        </p:spPr>
        <p:txBody>
          <a:bodyPr/>
          <a:lstStyle>
            <a:lvl1pPr>
              <a:defRPr/>
            </a:lvl1pPr>
          </a:lstStyle>
          <a:p>
            <a:pPr>
              <a:defRPr/>
            </a:pPr>
            <a:fld id="{CCF47BA4-E986-4528-9379-FAC31F975922}" type="slidenum">
              <a:rPr lang="en-US" altLang="en-US"/>
              <a:pPr>
                <a:defRPr/>
              </a:pPr>
              <a:t>‹#›</a:t>
            </a:fld>
            <a:endParaRPr lang="th-TH" altLang="en-US"/>
          </a:p>
        </p:txBody>
      </p:sp>
    </p:spTree>
    <p:extLst>
      <p:ext uri="{BB962C8B-B14F-4D97-AF65-F5344CB8AC3E}">
        <p14:creationId xmlns:p14="http://schemas.microsoft.com/office/powerpoint/2010/main" val="2964828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1295400" y="1905000"/>
            <a:ext cx="3810000" cy="4114800"/>
          </a:xfrm>
        </p:spPr>
        <p:txBody>
          <a:bodyPr/>
          <a:lstStyle/>
          <a:p>
            <a:pPr lvl="0"/>
            <a:endParaRPr lang="en-US" noProof="0" smtClean="0"/>
          </a:p>
        </p:txBody>
      </p:sp>
      <p:sp>
        <p:nvSpPr>
          <p:cNvPr id="4" name="Text Placeholder 3"/>
          <p:cNvSpPr>
            <a:spLocks noGrp="1"/>
          </p:cNvSpPr>
          <p:nvPr>
            <p:ph type="body" sz="half" idx="2"/>
          </p:nvPr>
        </p:nvSpPr>
        <p:spPr>
          <a:xfrm>
            <a:off x="5257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6"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7" name="Rectangle 7"/>
          <p:cNvSpPr>
            <a:spLocks noGrp="1" noChangeArrowheads="1"/>
          </p:cNvSpPr>
          <p:nvPr>
            <p:ph type="sldNum" sz="quarter" idx="12"/>
          </p:nvPr>
        </p:nvSpPr>
        <p:spPr>
          <a:ln/>
        </p:spPr>
        <p:txBody>
          <a:bodyPr/>
          <a:lstStyle>
            <a:lvl1pPr>
              <a:defRPr/>
            </a:lvl1pPr>
          </a:lstStyle>
          <a:p>
            <a:pPr>
              <a:defRPr/>
            </a:pPr>
            <a:fld id="{09815753-7706-4891-8809-A33004E9C0BD}" type="slidenum">
              <a:rPr lang="en-US" altLang="en-US"/>
              <a:pPr>
                <a:defRPr/>
              </a:pPr>
              <a:t>‹#›</a:t>
            </a:fld>
            <a:endParaRPr lang="th-TH" altLang="en-US"/>
          </a:p>
        </p:txBody>
      </p:sp>
    </p:spTree>
    <p:extLst>
      <p:ext uri="{BB962C8B-B14F-4D97-AF65-F5344CB8AC3E}">
        <p14:creationId xmlns:p14="http://schemas.microsoft.com/office/powerpoint/2010/main" val="2066161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257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6"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7" name="Rectangle 7"/>
          <p:cNvSpPr>
            <a:spLocks noGrp="1" noChangeArrowheads="1"/>
          </p:cNvSpPr>
          <p:nvPr>
            <p:ph type="sldNum" sz="quarter" idx="12"/>
          </p:nvPr>
        </p:nvSpPr>
        <p:spPr>
          <a:ln/>
        </p:spPr>
        <p:txBody>
          <a:bodyPr/>
          <a:lstStyle>
            <a:lvl1pPr>
              <a:defRPr/>
            </a:lvl1pPr>
          </a:lstStyle>
          <a:p>
            <a:pPr>
              <a:defRPr/>
            </a:pPr>
            <a:fld id="{E1FB0E93-7D91-412D-9CE7-6497E60534EC}" type="slidenum">
              <a:rPr lang="en-US" altLang="en-US"/>
              <a:pPr>
                <a:defRPr/>
              </a:pPr>
              <a:t>‹#›</a:t>
            </a:fld>
            <a:endParaRPr lang="th-TH" altLang="en-US"/>
          </a:p>
        </p:txBody>
      </p:sp>
    </p:spTree>
    <p:extLst>
      <p:ext uri="{BB962C8B-B14F-4D97-AF65-F5344CB8AC3E}">
        <p14:creationId xmlns:p14="http://schemas.microsoft.com/office/powerpoint/2010/main" val="2126715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6"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7" name="Rectangle 7"/>
          <p:cNvSpPr>
            <a:spLocks noGrp="1" noChangeArrowheads="1"/>
          </p:cNvSpPr>
          <p:nvPr>
            <p:ph type="sldNum" sz="quarter" idx="12"/>
          </p:nvPr>
        </p:nvSpPr>
        <p:spPr>
          <a:ln/>
        </p:spPr>
        <p:txBody>
          <a:bodyPr/>
          <a:lstStyle>
            <a:lvl1pPr>
              <a:defRPr/>
            </a:lvl1pPr>
          </a:lstStyle>
          <a:p>
            <a:pPr>
              <a:defRPr/>
            </a:pPr>
            <a:fld id="{209F22AE-6333-480C-A102-14C715E43F7B}" type="slidenum">
              <a:rPr lang="en-US" altLang="en-US"/>
              <a:pPr>
                <a:defRPr/>
              </a:pPr>
              <a:t>‹#›</a:t>
            </a:fld>
            <a:endParaRPr lang="th-TH" altLang="en-US"/>
          </a:p>
        </p:txBody>
      </p:sp>
    </p:spTree>
    <p:extLst>
      <p:ext uri="{BB962C8B-B14F-4D97-AF65-F5344CB8AC3E}">
        <p14:creationId xmlns:p14="http://schemas.microsoft.com/office/powerpoint/2010/main" val="1692861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5"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6" name="Rectangle 7"/>
          <p:cNvSpPr>
            <a:spLocks noGrp="1" noChangeArrowheads="1"/>
          </p:cNvSpPr>
          <p:nvPr>
            <p:ph type="sldNum" sz="quarter" idx="12"/>
          </p:nvPr>
        </p:nvSpPr>
        <p:spPr>
          <a:ln/>
        </p:spPr>
        <p:txBody>
          <a:bodyPr/>
          <a:lstStyle>
            <a:lvl1pPr>
              <a:defRPr/>
            </a:lvl1pPr>
          </a:lstStyle>
          <a:p>
            <a:pPr>
              <a:defRPr/>
            </a:pPr>
            <a:fld id="{4DE8B682-459F-44BF-8B38-A49F3ACB7159}" type="slidenum">
              <a:rPr lang="en-US" altLang="en-US"/>
              <a:pPr>
                <a:defRPr/>
              </a:pPr>
              <a:t>‹#›</a:t>
            </a:fld>
            <a:endParaRPr lang="th-TH" altLang="en-US"/>
          </a:p>
        </p:txBody>
      </p:sp>
    </p:spTree>
    <p:extLst>
      <p:ext uri="{BB962C8B-B14F-4D97-AF65-F5344CB8AC3E}">
        <p14:creationId xmlns:p14="http://schemas.microsoft.com/office/powerpoint/2010/main" val="4016585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5"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6" name="Rectangle 7"/>
          <p:cNvSpPr>
            <a:spLocks noGrp="1" noChangeArrowheads="1"/>
          </p:cNvSpPr>
          <p:nvPr>
            <p:ph type="sldNum" sz="quarter" idx="12"/>
          </p:nvPr>
        </p:nvSpPr>
        <p:spPr>
          <a:ln/>
        </p:spPr>
        <p:txBody>
          <a:bodyPr/>
          <a:lstStyle>
            <a:lvl1pPr>
              <a:defRPr/>
            </a:lvl1pPr>
          </a:lstStyle>
          <a:p>
            <a:pPr>
              <a:defRPr/>
            </a:pPr>
            <a:fld id="{EE0762CE-D2FD-4B6C-B27A-C3D0E5E4DE00}" type="slidenum">
              <a:rPr lang="en-US" altLang="en-US"/>
              <a:pPr>
                <a:defRPr/>
              </a:pPr>
              <a:t>‹#›</a:t>
            </a:fld>
            <a:endParaRPr lang="th-TH" altLang="en-US"/>
          </a:p>
        </p:txBody>
      </p:sp>
    </p:spTree>
    <p:extLst>
      <p:ext uri="{BB962C8B-B14F-4D97-AF65-F5344CB8AC3E}">
        <p14:creationId xmlns:p14="http://schemas.microsoft.com/office/powerpoint/2010/main" val="1780023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6"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7" name="Rectangle 7"/>
          <p:cNvSpPr>
            <a:spLocks noGrp="1" noChangeArrowheads="1"/>
          </p:cNvSpPr>
          <p:nvPr>
            <p:ph type="sldNum" sz="quarter" idx="12"/>
          </p:nvPr>
        </p:nvSpPr>
        <p:spPr>
          <a:ln/>
        </p:spPr>
        <p:txBody>
          <a:bodyPr/>
          <a:lstStyle>
            <a:lvl1pPr>
              <a:defRPr/>
            </a:lvl1pPr>
          </a:lstStyle>
          <a:p>
            <a:pPr>
              <a:defRPr/>
            </a:pPr>
            <a:fld id="{FB07844C-7A54-429F-A2BB-0563648441F8}" type="slidenum">
              <a:rPr lang="en-US" altLang="en-US"/>
              <a:pPr>
                <a:defRPr/>
              </a:pPr>
              <a:t>‹#›</a:t>
            </a:fld>
            <a:endParaRPr lang="th-TH" altLang="en-US"/>
          </a:p>
        </p:txBody>
      </p:sp>
    </p:spTree>
    <p:extLst>
      <p:ext uri="{BB962C8B-B14F-4D97-AF65-F5344CB8AC3E}">
        <p14:creationId xmlns:p14="http://schemas.microsoft.com/office/powerpoint/2010/main" val="2054544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8"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9" name="Rectangle 7"/>
          <p:cNvSpPr>
            <a:spLocks noGrp="1" noChangeArrowheads="1"/>
          </p:cNvSpPr>
          <p:nvPr>
            <p:ph type="sldNum" sz="quarter" idx="12"/>
          </p:nvPr>
        </p:nvSpPr>
        <p:spPr>
          <a:ln/>
        </p:spPr>
        <p:txBody>
          <a:bodyPr/>
          <a:lstStyle>
            <a:lvl1pPr>
              <a:defRPr/>
            </a:lvl1pPr>
          </a:lstStyle>
          <a:p>
            <a:pPr>
              <a:defRPr/>
            </a:pPr>
            <a:fld id="{BE1C258A-F1D3-43A4-9BB9-BBD3292DFB08}" type="slidenum">
              <a:rPr lang="en-US" altLang="en-US"/>
              <a:pPr>
                <a:defRPr/>
              </a:pPr>
              <a:t>‹#›</a:t>
            </a:fld>
            <a:endParaRPr lang="th-TH" altLang="en-US"/>
          </a:p>
        </p:txBody>
      </p:sp>
    </p:spTree>
    <p:extLst>
      <p:ext uri="{BB962C8B-B14F-4D97-AF65-F5344CB8AC3E}">
        <p14:creationId xmlns:p14="http://schemas.microsoft.com/office/powerpoint/2010/main" val="2492029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4"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5" name="Rectangle 7"/>
          <p:cNvSpPr>
            <a:spLocks noGrp="1" noChangeArrowheads="1"/>
          </p:cNvSpPr>
          <p:nvPr>
            <p:ph type="sldNum" sz="quarter" idx="12"/>
          </p:nvPr>
        </p:nvSpPr>
        <p:spPr>
          <a:ln/>
        </p:spPr>
        <p:txBody>
          <a:bodyPr/>
          <a:lstStyle>
            <a:lvl1pPr>
              <a:defRPr/>
            </a:lvl1pPr>
          </a:lstStyle>
          <a:p>
            <a:pPr>
              <a:defRPr/>
            </a:pPr>
            <a:fld id="{079521EC-ADA2-4F59-8BFB-D8160F9EFAAB}" type="slidenum">
              <a:rPr lang="en-US" altLang="en-US"/>
              <a:pPr>
                <a:defRPr/>
              </a:pPr>
              <a:t>‹#›</a:t>
            </a:fld>
            <a:endParaRPr lang="th-TH" altLang="en-US"/>
          </a:p>
        </p:txBody>
      </p:sp>
    </p:spTree>
    <p:extLst>
      <p:ext uri="{BB962C8B-B14F-4D97-AF65-F5344CB8AC3E}">
        <p14:creationId xmlns:p14="http://schemas.microsoft.com/office/powerpoint/2010/main" val="635899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3"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4" name="Rectangle 7"/>
          <p:cNvSpPr>
            <a:spLocks noGrp="1" noChangeArrowheads="1"/>
          </p:cNvSpPr>
          <p:nvPr>
            <p:ph type="sldNum" sz="quarter" idx="12"/>
          </p:nvPr>
        </p:nvSpPr>
        <p:spPr>
          <a:ln/>
        </p:spPr>
        <p:txBody>
          <a:bodyPr/>
          <a:lstStyle>
            <a:lvl1pPr>
              <a:defRPr/>
            </a:lvl1pPr>
          </a:lstStyle>
          <a:p>
            <a:pPr>
              <a:defRPr/>
            </a:pPr>
            <a:fld id="{9EAE87FE-34BC-477E-A280-275FC8E486BE}" type="slidenum">
              <a:rPr lang="en-US" altLang="en-US"/>
              <a:pPr>
                <a:defRPr/>
              </a:pPr>
              <a:t>‹#›</a:t>
            </a:fld>
            <a:endParaRPr lang="th-TH" altLang="en-US"/>
          </a:p>
        </p:txBody>
      </p:sp>
    </p:spTree>
    <p:extLst>
      <p:ext uri="{BB962C8B-B14F-4D97-AF65-F5344CB8AC3E}">
        <p14:creationId xmlns:p14="http://schemas.microsoft.com/office/powerpoint/2010/main" val="171259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6"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7" name="Rectangle 7"/>
          <p:cNvSpPr>
            <a:spLocks noGrp="1" noChangeArrowheads="1"/>
          </p:cNvSpPr>
          <p:nvPr>
            <p:ph type="sldNum" sz="quarter" idx="12"/>
          </p:nvPr>
        </p:nvSpPr>
        <p:spPr>
          <a:ln/>
        </p:spPr>
        <p:txBody>
          <a:bodyPr/>
          <a:lstStyle>
            <a:lvl1pPr>
              <a:defRPr/>
            </a:lvl1pPr>
          </a:lstStyle>
          <a:p>
            <a:pPr>
              <a:defRPr/>
            </a:pPr>
            <a:fld id="{34B4A4EA-68EA-4602-9AED-196C11F373FB}" type="slidenum">
              <a:rPr lang="en-US" altLang="en-US"/>
              <a:pPr>
                <a:defRPr/>
              </a:pPr>
              <a:t>‹#›</a:t>
            </a:fld>
            <a:endParaRPr lang="th-TH" altLang="en-US"/>
          </a:p>
        </p:txBody>
      </p:sp>
    </p:spTree>
    <p:extLst>
      <p:ext uri="{BB962C8B-B14F-4D97-AF65-F5344CB8AC3E}">
        <p14:creationId xmlns:p14="http://schemas.microsoft.com/office/powerpoint/2010/main" val="123723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r>
              <a:rPr lang="th-TH" altLang="en-US"/>
              <a:t>26 ธ.ค.49</a:t>
            </a:r>
          </a:p>
        </p:txBody>
      </p:sp>
      <p:sp>
        <p:nvSpPr>
          <p:cNvPr id="6" name="Rectangle 6"/>
          <p:cNvSpPr>
            <a:spLocks noGrp="1" noChangeArrowheads="1"/>
          </p:cNvSpPr>
          <p:nvPr>
            <p:ph type="ftr" sz="quarter" idx="11"/>
          </p:nvPr>
        </p:nvSpPr>
        <p:spPr>
          <a:ln/>
        </p:spPr>
        <p:txBody>
          <a:bodyPr/>
          <a:lstStyle>
            <a:lvl1pPr>
              <a:defRPr/>
            </a:lvl1pPr>
          </a:lstStyle>
          <a:p>
            <a:pPr>
              <a:defRPr/>
            </a:pPr>
            <a:endParaRPr lang="th-TH" altLang="en-US"/>
          </a:p>
        </p:txBody>
      </p:sp>
      <p:sp>
        <p:nvSpPr>
          <p:cNvPr id="7" name="Rectangle 7"/>
          <p:cNvSpPr>
            <a:spLocks noGrp="1" noChangeArrowheads="1"/>
          </p:cNvSpPr>
          <p:nvPr>
            <p:ph type="sldNum" sz="quarter" idx="12"/>
          </p:nvPr>
        </p:nvSpPr>
        <p:spPr>
          <a:ln/>
        </p:spPr>
        <p:txBody>
          <a:bodyPr/>
          <a:lstStyle>
            <a:lvl1pPr>
              <a:defRPr/>
            </a:lvl1pPr>
          </a:lstStyle>
          <a:p>
            <a:pPr>
              <a:defRPr/>
            </a:pPr>
            <a:fld id="{D2C84A14-FE85-486B-A3B1-6A07DD86DEAE}" type="slidenum">
              <a:rPr lang="en-US" altLang="en-US"/>
              <a:pPr>
                <a:defRPr/>
              </a:pPr>
              <a:t>‹#›</a:t>
            </a:fld>
            <a:endParaRPr lang="th-TH" altLang="en-US"/>
          </a:p>
        </p:txBody>
      </p:sp>
    </p:spTree>
    <p:extLst>
      <p:ext uri="{BB962C8B-B14F-4D97-AF65-F5344CB8AC3E}">
        <p14:creationId xmlns:p14="http://schemas.microsoft.com/office/powerpoint/2010/main" val="1709785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762000" y="6400800"/>
            <a:ext cx="8380413" cy="455613"/>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eaLnBrk="1" hangingPunct="1">
              <a:defRPr/>
            </a:pPr>
            <a:endParaRPr lang="en-US" altLang="en-US" sz="2400" smtClean="0">
              <a:ea typeface="+mn-ea"/>
            </a:endParaRPr>
          </a:p>
        </p:txBody>
      </p:sp>
      <p:sp>
        <p:nvSpPr>
          <p:cNvPr id="61443" name="Rectangle 3"/>
          <p:cNvSpPr>
            <a:spLocks noGrp="1" noChangeArrowheads="1"/>
          </p:cNvSpPr>
          <p:nvPr>
            <p:ph type="title"/>
          </p:nvPr>
        </p:nvSpPr>
        <p:spPr bwMode="auto">
          <a:xfrm>
            <a:off x="11430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1" compatLnSpc="1">
            <a:prstTxWarp prst="textNoShape">
              <a:avLst/>
            </a:prstTxWarp>
          </a:bodyPr>
          <a:lstStyle/>
          <a:p>
            <a:pPr lvl="0"/>
            <a:r>
              <a:rPr lang="th-TH" altLang="en-US" smtClean="0"/>
              <a:t>คลิกเพื่อแก้ไขลักษณะต้นแบบชื่อเรื่อง</a:t>
            </a:r>
          </a:p>
        </p:txBody>
      </p:sp>
      <p:sp>
        <p:nvSpPr>
          <p:cNvPr id="1028" name="Rectangle 4"/>
          <p:cNvSpPr>
            <a:spLocks noGrp="1" noChangeArrowheads="1"/>
          </p:cNvSpPr>
          <p:nvPr>
            <p:ph type="body" idx="1"/>
          </p:nvPr>
        </p:nvSpPr>
        <p:spPr bwMode="auto">
          <a:xfrm>
            <a:off x="1295400" y="19050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th-TH" altLang="en-US" smtClean="0"/>
              <a:t>คลิกเพื่อแก้ไขลักษณะต้นแบบข้อความ</a:t>
            </a:r>
          </a:p>
          <a:p>
            <a:pPr lvl="1"/>
            <a:r>
              <a:rPr lang="th-TH" altLang="en-US" smtClean="0"/>
              <a:t>ระดับที่สอง</a:t>
            </a:r>
          </a:p>
          <a:p>
            <a:pPr lvl="2"/>
            <a:r>
              <a:rPr lang="th-TH" altLang="en-US" smtClean="0"/>
              <a:t>ระดับที่สาม</a:t>
            </a:r>
          </a:p>
          <a:p>
            <a:pPr lvl="3"/>
            <a:r>
              <a:rPr lang="th-TH" altLang="en-US" smtClean="0"/>
              <a:t>ระดับที่สี่</a:t>
            </a:r>
          </a:p>
          <a:p>
            <a:pPr lvl="4"/>
            <a:r>
              <a:rPr lang="th-TH" altLang="en-US" smtClean="0"/>
              <a:t>ระดับที่ห้า</a:t>
            </a:r>
          </a:p>
        </p:txBody>
      </p:sp>
      <p:sp>
        <p:nvSpPr>
          <p:cNvPr id="61445" name="Rectangle 5"/>
          <p:cNvSpPr>
            <a:spLocks noGrp="1" noChangeArrowheads="1"/>
          </p:cNvSpPr>
          <p:nvPr>
            <p:ph type="dt" sz="half" idx="2"/>
          </p:nvPr>
        </p:nvSpPr>
        <p:spPr bwMode="auto">
          <a:xfrm>
            <a:off x="1295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kumimoji="0" sz="1400"/>
            </a:lvl1pPr>
          </a:lstStyle>
          <a:p>
            <a:r>
              <a:rPr lang="th-TH" altLang="en-US"/>
              <a:t>26 ธ.ค.49</a:t>
            </a:r>
          </a:p>
        </p:txBody>
      </p:sp>
      <p:sp>
        <p:nvSpPr>
          <p:cNvPr id="61446" name="Rectangle 6"/>
          <p:cNvSpPr>
            <a:spLocks noGrp="1" noChangeArrowheads="1"/>
          </p:cNvSpPr>
          <p:nvPr>
            <p:ph type="ftr" sz="quarter" idx="3"/>
          </p:nvPr>
        </p:nvSpPr>
        <p:spPr bwMode="auto">
          <a:xfrm>
            <a:off x="37338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kumimoji="0" sz="1400">
                <a:ea typeface="+mn-ea"/>
                <a:cs typeface="Angsana New" pitchFamily="18" charset="-34"/>
              </a:defRPr>
            </a:lvl1pPr>
          </a:lstStyle>
          <a:p>
            <a:pPr>
              <a:defRPr/>
            </a:pPr>
            <a:endParaRPr lang="th-TH" altLang="en-US"/>
          </a:p>
        </p:txBody>
      </p:sp>
      <p:sp>
        <p:nvSpPr>
          <p:cNvPr id="61447" name="Rectangle 7"/>
          <p:cNvSpPr>
            <a:spLocks noGrp="1" noChangeArrowheads="1"/>
          </p:cNvSpPr>
          <p:nvPr>
            <p:ph type="sldNum" sz="quarter" idx="4"/>
          </p:nvPr>
        </p:nvSpPr>
        <p:spPr bwMode="auto">
          <a:xfrm>
            <a:off x="7162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eaLnBrk="1" hangingPunct="1">
              <a:defRPr kumimoji="0" sz="1400">
                <a:ea typeface="+mn-ea"/>
                <a:cs typeface="Angsana New" pitchFamily="18" charset="-34"/>
              </a:defRPr>
            </a:lvl1pPr>
          </a:lstStyle>
          <a:p>
            <a:pPr>
              <a:defRPr/>
            </a:pPr>
            <a:fld id="{282D1ED2-2256-414A-B082-670D8315646F}" type="slidenum">
              <a:rPr lang="en-US" altLang="en-US"/>
              <a:pPr>
                <a:defRPr/>
              </a:pPr>
              <a:t>‹#›</a:t>
            </a:fld>
            <a:endParaRPr lang="th-TH" altLang="en-US"/>
          </a:p>
        </p:txBody>
      </p:sp>
      <p:grpSp>
        <p:nvGrpSpPr>
          <p:cNvPr id="1032" name="Group 8"/>
          <p:cNvGrpSpPr>
            <a:grpSpLocks/>
          </p:cNvGrpSpPr>
          <p:nvPr/>
        </p:nvGrpSpPr>
        <p:grpSpPr bwMode="auto">
          <a:xfrm>
            <a:off x="0" y="0"/>
            <a:ext cx="1066800" cy="6856413"/>
            <a:chOff x="0" y="0"/>
            <a:chExt cx="672" cy="4319"/>
          </a:xfrm>
        </p:grpSpPr>
        <p:grpSp>
          <p:nvGrpSpPr>
            <p:cNvPr id="1034" name="Group 9"/>
            <p:cNvGrpSpPr>
              <a:grpSpLocks/>
            </p:cNvGrpSpPr>
            <p:nvPr/>
          </p:nvGrpSpPr>
          <p:grpSpPr bwMode="auto">
            <a:xfrm>
              <a:off x="0" y="0"/>
              <a:ext cx="599" cy="4319"/>
              <a:chOff x="0" y="0"/>
              <a:chExt cx="599" cy="4319"/>
            </a:xfrm>
          </p:grpSpPr>
          <p:sp>
            <p:nvSpPr>
              <p:cNvPr id="1037" name="Rectangle 10" descr="Denim"/>
              <p:cNvSpPr>
                <a:spLocks noChangeArrowheads="1"/>
              </p:cNvSpPr>
              <p:nvPr/>
            </p:nvSpPr>
            <p:spPr bwMode="auto">
              <a:xfrm>
                <a:off x="0" y="0"/>
                <a:ext cx="476" cy="4319"/>
              </a:xfrm>
              <a:prstGeom prst="rect">
                <a:avLst/>
              </a:prstGeom>
              <a:blipFill dpi="0" rotWithShape="0">
                <a:blip r:embed="rId1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eaLnBrk="1" hangingPunct="1">
                  <a:defRPr/>
                </a:pPr>
                <a:endParaRPr lang="en-US" altLang="en-US" smtClean="0">
                  <a:ea typeface="+mn-ea"/>
                </a:endParaRPr>
              </a:p>
            </p:txBody>
          </p:sp>
          <p:sp>
            <p:nvSpPr>
              <p:cNvPr id="1038" name="Rectangle 11"/>
              <p:cNvSpPr>
                <a:spLocks noChangeArrowheads="1"/>
              </p:cNvSpPr>
              <p:nvPr/>
            </p:nvSpPr>
            <p:spPr bwMode="auto">
              <a:xfrm>
                <a:off x="119" y="240"/>
                <a:ext cx="357" cy="2064"/>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eaLnBrk="1" hangingPunct="1">
                  <a:defRPr/>
                </a:pPr>
                <a:endParaRPr lang="en-US" altLang="en-US" smtClean="0">
                  <a:ea typeface="+mn-ea"/>
                </a:endParaRPr>
              </a:p>
            </p:txBody>
          </p:sp>
          <p:sp>
            <p:nvSpPr>
              <p:cNvPr id="1039" name="Rectangle 12"/>
              <p:cNvSpPr>
                <a:spLocks noChangeArrowheads="1"/>
              </p:cNvSpPr>
              <p:nvPr/>
            </p:nvSpPr>
            <p:spPr bwMode="auto">
              <a:xfrm>
                <a:off x="0" y="960"/>
                <a:ext cx="476" cy="528"/>
              </a:xfrm>
              <a:prstGeom prst="rect">
                <a:avLst/>
              </a:prstGeom>
              <a:solidFill>
                <a:schemeClr val="folHlink">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a:spcBef>
                    <a:spcPct val="50000"/>
                  </a:spcBef>
                  <a:defRPr/>
                </a:pPr>
                <a:endParaRPr lang="en-US" altLang="en-US" sz="2400" smtClean="0">
                  <a:ea typeface="+mn-ea"/>
                </a:endParaRPr>
              </a:p>
            </p:txBody>
          </p:sp>
          <p:sp>
            <p:nvSpPr>
              <p:cNvPr id="1040" name="Rectangle 13"/>
              <p:cNvSpPr>
                <a:spLocks noChangeArrowheads="1"/>
              </p:cNvSpPr>
              <p:nvPr/>
            </p:nvSpPr>
            <p:spPr bwMode="auto">
              <a:xfrm>
                <a:off x="297" y="432"/>
                <a:ext cx="89" cy="3792"/>
              </a:xfrm>
              <a:prstGeom prst="rect">
                <a:avLst/>
              </a:prstGeom>
              <a:solidFill>
                <a:schemeClr val="hlink">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eaLnBrk="1" hangingPunct="1">
                  <a:defRPr/>
                </a:pPr>
                <a:endParaRPr lang="en-US" altLang="en-US" smtClean="0">
                  <a:ea typeface="+mn-ea"/>
                </a:endParaRPr>
              </a:p>
            </p:txBody>
          </p:sp>
          <p:sp>
            <p:nvSpPr>
              <p:cNvPr id="1041" name="Rectangle 14"/>
              <p:cNvSpPr>
                <a:spLocks noChangeArrowheads="1"/>
              </p:cNvSpPr>
              <p:nvPr/>
            </p:nvSpPr>
            <p:spPr bwMode="auto">
              <a:xfrm>
                <a:off x="0" y="3024"/>
                <a:ext cx="327" cy="96"/>
              </a:xfrm>
              <a:prstGeom prst="rect">
                <a:avLst/>
              </a:prstGeom>
              <a:solidFill>
                <a:schemeClr val="accent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a:spcBef>
                    <a:spcPct val="50000"/>
                  </a:spcBef>
                  <a:defRPr/>
                </a:pPr>
                <a:endParaRPr lang="en-US" altLang="en-US" sz="2400" smtClean="0">
                  <a:ea typeface="+mn-ea"/>
                </a:endParaRPr>
              </a:p>
            </p:txBody>
          </p:sp>
          <p:sp>
            <p:nvSpPr>
              <p:cNvPr id="1042" name="Rectangle 15"/>
              <p:cNvSpPr>
                <a:spLocks noChangeArrowheads="1"/>
              </p:cNvSpPr>
              <p:nvPr/>
            </p:nvSpPr>
            <p:spPr bwMode="auto">
              <a:xfrm>
                <a:off x="0" y="3216"/>
                <a:ext cx="327" cy="96"/>
              </a:xfrm>
              <a:prstGeom prst="rect">
                <a:avLst/>
              </a:prstGeom>
              <a:solidFill>
                <a:schemeClr val="accent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a:spcBef>
                    <a:spcPct val="50000"/>
                  </a:spcBef>
                  <a:defRPr/>
                </a:pPr>
                <a:endParaRPr lang="en-US" altLang="en-US" sz="2400" smtClean="0">
                  <a:ea typeface="+mn-ea"/>
                </a:endParaRPr>
              </a:p>
            </p:txBody>
          </p:sp>
          <p:sp>
            <p:nvSpPr>
              <p:cNvPr id="1043" name="Rectangle 16"/>
              <p:cNvSpPr>
                <a:spLocks noChangeArrowheads="1"/>
              </p:cNvSpPr>
              <p:nvPr/>
            </p:nvSpPr>
            <p:spPr bwMode="auto">
              <a:xfrm>
                <a:off x="0" y="3408"/>
                <a:ext cx="327" cy="96"/>
              </a:xfrm>
              <a:prstGeom prst="rect">
                <a:avLst/>
              </a:prstGeom>
              <a:solidFill>
                <a:schemeClr val="accent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a:spcBef>
                    <a:spcPct val="50000"/>
                  </a:spcBef>
                  <a:defRPr/>
                </a:pPr>
                <a:endParaRPr lang="en-US" altLang="en-US" sz="2400" smtClean="0">
                  <a:ea typeface="+mn-ea"/>
                </a:endParaRPr>
              </a:p>
            </p:txBody>
          </p:sp>
          <p:sp>
            <p:nvSpPr>
              <p:cNvPr id="1044" name="Arc 17"/>
              <p:cNvSpPr>
                <a:spLocks/>
              </p:cNvSpPr>
              <p:nvPr/>
            </p:nvSpPr>
            <p:spPr bwMode="auto">
              <a:xfrm>
                <a:off x="474" y="2260"/>
                <a:ext cx="125" cy="1154"/>
              </a:xfrm>
              <a:custGeom>
                <a:avLst/>
                <a:gdLst>
                  <a:gd name="T0" fmla="*/ 0 w 22354"/>
                  <a:gd name="T1" fmla="*/ 0 h 43200"/>
                  <a:gd name="T2" fmla="*/ 0 w 22354"/>
                  <a:gd name="T3" fmla="*/ 1 h 43200"/>
                  <a:gd name="T4" fmla="*/ 0 w 22354"/>
                  <a:gd name="T5" fmla="*/ 0 h 43200"/>
                  <a:gd name="T6" fmla="*/ 0 60000 65536"/>
                  <a:gd name="T7" fmla="*/ 0 60000 65536"/>
                  <a:gd name="T8" fmla="*/ 0 60000 65536"/>
                </a:gdLst>
                <a:ahLst/>
                <a:cxnLst>
                  <a:cxn ang="T6">
                    <a:pos x="T0" y="T1"/>
                  </a:cxn>
                  <a:cxn ang="T7">
                    <a:pos x="T2" y="T3"/>
                  </a:cxn>
                  <a:cxn ang="T8">
                    <a:pos x="T4" y="T5"/>
                  </a:cxn>
                </a:cxnLst>
                <a:rect l="0" t="0" r="r" b="b"/>
                <a:pathLst>
                  <a:path w="22354" h="43200" fill="none" extrusionOk="0">
                    <a:moveTo>
                      <a:pt x="0" y="13"/>
                    </a:moveTo>
                    <a:cubicBezTo>
                      <a:pt x="251" y="4"/>
                      <a:pt x="502" y="-1"/>
                      <a:pt x="754" y="0"/>
                    </a:cubicBezTo>
                    <a:cubicBezTo>
                      <a:pt x="12683" y="0"/>
                      <a:pt x="22354" y="9670"/>
                      <a:pt x="22354" y="21600"/>
                    </a:cubicBezTo>
                    <a:cubicBezTo>
                      <a:pt x="22354" y="33529"/>
                      <a:pt x="12683" y="43199"/>
                      <a:pt x="754" y="43200"/>
                    </a:cubicBezTo>
                  </a:path>
                  <a:path w="22354" h="43200" stroke="0" extrusionOk="0">
                    <a:moveTo>
                      <a:pt x="0" y="13"/>
                    </a:moveTo>
                    <a:cubicBezTo>
                      <a:pt x="251" y="4"/>
                      <a:pt x="502" y="-1"/>
                      <a:pt x="754" y="0"/>
                    </a:cubicBezTo>
                    <a:cubicBezTo>
                      <a:pt x="12683" y="0"/>
                      <a:pt x="22354" y="9670"/>
                      <a:pt x="22354" y="21600"/>
                    </a:cubicBezTo>
                    <a:cubicBezTo>
                      <a:pt x="22354" y="33529"/>
                      <a:pt x="12683" y="43199"/>
                      <a:pt x="754" y="43200"/>
                    </a:cubicBezTo>
                    <a:lnTo>
                      <a:pt x="754" y="21600"/>
                    </a:lnTo>
                    <a:lnTo>
                      <a:pt x="0" y="13"/>
                    </a:ln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035" name="Oval 18"/>
            <p:cNvSpPr>
              <a:spLocks noChangeArrowheads="1"/>
            </p:cNvSpPr>
            <p:nvPr/>
          </p:nvSpPr>
          <p:spPr bwMode="auto">
            <a:xfrm>
              <a:off x="0" y="672"/>
              <a:ext cx="672" cy="624"/>
            </a:xfrm>
            <a:prstGeom prst="ellipse">
              <a:avLst/>
            </a:pr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a:spcBef>
                  <a:spcPct val="50000"/>
                </a:spcBef>
                <a:defRPr/>
              </a:pPr>
              <a:endParaRPr lang="en-US" altLang="en-US" sz="2400" smtClean="0">
                <a:ea typeface="+mn-ea"/>
              </a:endParaRPr>
            </a:p>
          </p:txBody>
        </p:sp>
        <p:sp>
          <p:nvSpPr>
            <p:cNvPr id="1036" name="Rectangle 19"/>
            <p:cNvSpPr>
              <a:spLocks noChangeArrowheads="1"/>
            </p:cNvSpPr>
            <p:nvPr/>
          </p:nvSpPr>
          <p:spPr bwMode="auto">
            <a:xfrm>
              <a:off x="480" y="0"/>
              <a:ext cx="192" cy="4319"/>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eaLnBrk="1" hangingPunct="1">
                <a:defRPr/>
              </a:pPr>
              <a:endParaRPr lang="en-US" altLang="en-US" smtClean="0">
                <a:ea typeface="+mn-ea"/>
              </a:endParaRPr>
            </a:p>
          </p:txBody>
        </p:sp>
      </p:grpSp>
      <p:sp>
        <p:nvSpPr>
          <p:cNvPr id="1033" name="Rectangle 20"/>
          <p:cNvSpPr>
            <a:spLocks noChangeArrowheads="1"/>
          </p:cNvSpPr>
          <p:nvPr/>
        </p:nvSpPr>
        <p:spPr bwMode="auto">
          <a:xfrm>
            <a:off x="762000" y="1474788"/>
            <a:ext cx="8380413" cy="125412"/>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2800">
                <a:solidFill>
                  <a:schemeClr val="tx1"/>
                </a:solidFill>
                <a:latin typeface="Times New Roman" panose="02020603050405020304" pitchFamily="18" charset="0"/>
                <a:cs typeface="Angsana New" pitchFamily="18" charset="-34"/>
              </a:defRPr>
            </a:lvl1pPr>
            <a:lvl2pPr marL="742950" indent="-285750">
              <a:defRPr kumimoji="1" sz="2800">
                <a:solidFill>
                  <a:schemeClr val="tx1"/>
                </a:solidFill>
                <a:latin typeface="Times New Roman" panose="02020603050405020304" pitchFamily="18" charset="0"/>
                <a:cs typeface="Angsana New" pitchFamily="18" charset="-34"/>
              </a:defRPr>
            </a:lvl2pPr>
            <a:lvl3pPr marL="1143000" indent="-228600">
              <a:defRPr kumimoji="1" sz="2800">
                <a:solidFill>
                  <a:schemeClr val="tx1"/>
                </a:solidFill>
                <a:latin typeface="Times New Roman" panose="02020603050405020304" pitchFamily="18" charset="0"/>
                <a:cs typeface="Angsana New" pitchFamily="18" charset="-34"/>
              </a:defRPr>
            </a:lvl3pPr>
            <a:lvl4pPr marL="1600200" indent="-228600">
              <a:defRPr kumimoji="1" sz="2800">
                <a:solidFill>
                  <a:schemeClr val="tx1"/>
                </a:solidFill>
                <a:latin typeface="Times New Roman" panose="02020603050405020304" pitchFamily="18" charset="0"/>
                <a:cs typeface="Angsana New" pitchFamily="18" charset="-34"/>
              </a:defRPr>
            </a:lvl4pPr>
            <a:lvl5pPr marL="2057400" indent="-228600">
              <a:defRPr kumimoji="1" sz="2800">
                <a:solidFill>
                  <a:schemeClr val="tx1"/>
                </a:solidFill>
                <a:latin typeface="Times New Roman" panose="02020603050405020304" pitchFamily="18" charset="0"/>
                <a:cs typeface="Angsana New" pitchFamily="18" charset="-34"/>
              </a:defRPr>
            </a:lvl5pPr>
            <a:lvl6pPr marL="25146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6pPr>
            <a:lvl7pPr marL="29718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7pPr>
            <a:lvl8pPr marL="34290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8pPr>
            <a:lvl9pPr marL="3886200" indent="-228600" eaLnBrk="0" fontAlgn="base" hangingPunct="0">
              <a:spcBef>
                <a:spcPct val="0"/>
              </a:spcBef>
              <a:spcAft>
                <a:spcPct val="0"/>
              </a:spcAft>
              <a:defRPr kumimoji="1" sz="2800">
                <a:solidFill>
                  <a:schemeClr val="tx1"/>
                </a:solidFill>
                <a:latin typeface="Times New Roman" panose="02020603050405020304" pitchFamily="18" charset="0"/>
                <a:cs typeface="Angsana New" pitchFamily="18" charset="-34"/>
              </a:defRPr>
            </a:lvl9pPr>
          </a:lstStyle>
          <a:p>
            <a:pPr eaLnBrk="1" hangingPunct="1">
              <a:defRPr/>
            </a:pPr>
            <a:endParaRPr lang="en-US" altLang="en-US" sz="2400" smtClean="0">
              <a:ea typeface="+mn-ea"/>
            </a:endParaRPr>
          </a:p>
        </p:txBody>
      </p:sp>
    </p:spTree>
  </p:cSld>
  <p:clrMap bg1="dk2" tx1="lt1" bg2="dk1" tx2="lt2" accent1="accent1" accent2="accent2" accent3="accent3" accent4="accent4" accent5="accent5" accent6="accent6" hlink="hlink" folHlink="folHlink"/>
  <p:sldLayoutIdLst>
    <p:sldLayoutId id="2147483764"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hf hdr="0" ftr="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Angsana New" pitchFamily="18" charset="-12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anose="020B0A04020102020204" pitchFamily="34" charset="0"/>
          <a:ea typeface="Angsana New" pitchFamily="18" charset="-120"/>
          <a:cs typeface="Angsana New" pitchFamily="18" charset="-34"/>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anose="020B0A04020102020204" pitchFamily="34" charset="0"/>
          <a:ea typeface="Angsana New" pitchFamily="18" charset="-120"/>
          <a:cs typeface="Angsana New" pitchFamily="18" charset="-34"/>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anose="020B0A04020102020204" pitchFamily="34" charset="0"/>
          <a:ea typeface="Angsana New" pitchFamily="18" charset="-120"/>
          <a:cs typeface="Angsana New" pitchFamily="18" charset="-34"/>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anose="020B0A04020102020204" pitchFamily="34" charset="0"/>
          <a:ea typeface="Angsana New" pitchFamily="18" charset="-120"/>
          <a:cs typeface="Angsana New" pitchFamily="18" charset="-34"/>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Black" panose="020B0A04020102020204" pitchFamily="34" charset="0"/>
          <a:cs typeface="Angsana New" pitchFamily="18" charset="-34"/>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Black" panose="020B0A04020102020204" pitchFamily="34" charset="0"/>
          <a:cs typeface="Angsana New" pitchFamily="18" charset="-34"/>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Black" panose="020B0A04020102020204" pitchFamily="34" charset="0"/>
          <a:cs typeface="Angsana New" pitchFamily="18" charset="-34"/>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Black" panose="020B0A04020102020204" pitchFamily="34" charset="0"/>
          <a:cs typeface="Angsana New" pitchFamily="18" charset="-34"/>
        </a:defRPr>
      </a:lvl9pPr>
    </p:titleStyle>
    <p:bodyStyle>
      <a:lvl1pPr marL="342900" indent="-342900" algn="l" rtl="0" eaLnBrk="0" fontAlgn="base" hangingPunct="0">
        <a:spcBef>
          <a:spcPct val="20000"/>
        </a:spcBef>
        <a:spcAft>
          <a:spcPct val="0"/>
        </a:spcAft>
        <a:buClr>
          <a:schemeClr val="accent2"/>
        </a:buClr>
        <a:buChar char="•"/>
        <a:defRPr sz="3200" kern="1200">
          <a:solidFill>
            <a:schemeClr val="tx1"/>
          </a:solidFill>
          <a:latin typeface="+mn-lt"/>
          <a:ea typeface="Angsana New" pitchFamily="18" charset="-12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Angsana New" pitchFamily="18" charset="-12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Angsana New" pitchFamily="18" charset="-12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ngsana New" pitchFamily="18" charset="-12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ngsana New" pitchFamily="18"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fa-IR" altLang="en-US" smtClean="0"/>
              <a:t>هو السميع</a:t>
            </a:r>
            <a:endParaRPr lang="en-US" altLang="en-US" smtClean="0"/>
          </a:p>
        </p:txBody>
      </p:sp>
      <p:sp>
        <p:nvSpPr>
          <p:cNvPr id="4099" name="Content Placeholder 2"/>
          <p:cNvSpPr>
            <a:spLocks noGrp="1"/>
          </p:cNvSpPr>
          <p:nvPr>
            <p:ph idx="1"/>
          </p:nvPr>
        </p:nvSpPr>
        <p:spPr/>
        <p:txBody>
          <a:bodyPr/>
          <a:lstStyle/>
          <a:p>
            <a:pPr eaLnBrk="1" hangingPunct="1"/>
            <a:endParaRPr lang="en-US" altLang="en-US" smtClean="0"/>
          </a:p>
        </p:txBody>
      </p:sp>
      <p:sp>
        <p:nvSpPr>
          <p:cNvPr id="4100"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4101"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9EA6C0C3-FC42-4DAB-96F9-BECF8BF87240}" type="slidenum">
              <a:rPr lang="en-US" altLang="en-US" sz="1400" smtClean="0">
                <a:latin typeface="Times New Roman" panose="02020603050405020304" pitchFamily="18" charset="0"/>
              </a:rPr>
              <a:pPr>
                <a:spcBef>
                  <a:spcPct val="0"/>
                </a:spcBef>
                <a:buClrTx/>
                <a:buFontTx/>
                <a:buNone/>
              </a:pPr>
              <a:t>1</a:t>
            </a:fld>
            <a:endParaRPr lang="th-TH" altLang="en-US" sz="1400" smtClean="0">
              <a:latin typeface="Times New Roman" panose="02020603050405020304" pitchFamily="18" charset="0"/>
            </a:endParaRPr>
          </a:p>
        </p:txBody>
      </p:sp>
      <p:pic>
        <p:nvPicPr>
          <p:cNvPr id="3" name="Audio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9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altLang="en-US" b="1" smtClean="0">
                <a:effectLst/>
              </a:rPr>
              <a:t>تفسير نتايج يا منحني‌هاي </a:t>
            </a:r>
            <a:r>
              <a:rPr lang="en-US" altLang="en-US" b="1" smtClean="0">
                <a:effectLst/>
              </a:rPr>
              <a:t>ABLB</a:t>
            </a:r>
            <a:r>
              <a:rPr lang="fa-IR" altLang="en-US" b="1" smtClean="0">
                <a:effectLst/>
              </a:rPr>
              <a:t>:</a:t>
            </a:r>
            <a:endParaRPr lang="en-US" altLang="en-US" smtClean="0"/>
          </a:p>
        </p:txBody>
      </p:sp>
      <p:sp>
        <p:nvSpPr>
          <p:cNvPr id="13315" name="Content Placeholder 2"/>
          <p:cNvSpPr>
            <a:spLocks noGrp="1"/>
          </p:cNvSpPr>
          <p:nvPr>
            <p:ph idx="1"/>
          </p:nvPr>
        </p:nvSpPr>
        <p:spPr/>
        <p:txBody>
          <a:bodyPr/>
          <a:lstStyle/>
          <a:p>
            <a:pPr algn="r" rtl="1"/>
            <a:r>
              <a:rPr lang="fa-IR" altLang="en-US" smtClean="0"/>
              <a:t>عدم ركورتمنت </a:t>
            </a:r>
            <a:r>
              <a:rPr lang="en-US" altLang="en-US" smtClean="0"/>
              <a:t>(No Recruitment)</a:t>
            </a:r>
            <a:r>
              <a:rPr lang="fa-IR" altLang="en-US" smtClean="0"/>
              <a:t> </a:t>
            </a:r>
            <a:endParaRPr lang="en-US" altLang="en-US" smtClean="0"/>
          </a:p>
          <a:p>
            <a:pPr algn="r" rtl="1"/>
            <a:r>
              <a:rPr lang="en-US" altLang="en-US" smtClean="0"/>
              <a:t>Complete recruitment</a:t>
            </a:r>
          </a:p>
          <a:p>
            <a:pPr algn="r" rtl="1"/>
            <a:r>
              <a:rPr lang="en-US" altLang="en-US" smtClean="0"/>
              <a:t>partial recruitment</a:t>
            </a:r>
            <a:r>
              <a:rPr lang="fa-IR" altLang="en-US" smtClean="0"/>
              <a:t> </a:t>
            </a:r>
            <a:endParaRPr lang="en-US" altLang="en-US" smtClean="0"/>
          </a:p>
          <a:p>
            <a:pPr rtl="1"/>
            <a:r>
              <a:rPr lang="fa-IR" altLang="en-US" smtClean="0"/>
              <a:t> </a:t>
            </a:r>
            <a:r>
              <a:rPr lang="en-US" altLang="en-US" smtClean="0"/>
              <a:t>Hyper Recruitment</a:t>
            </a:r>
            <a:r>
              <a:rPr lang="fa-IR" altLang="en-US" smtClean="0"/>
              <a:t>، ركورتمنت بيش از حد</a:t>
            </a:r>
            <a:endParaRPr lang="en-US" altLang="en-US" smtClean="0"/>
          </a:p>
          <a:p>
            <a:pPr algn="r" rtl="1"/>
            <a:r>
              <a:rPr lang="en-US" altLang="en-US" smtClean="0"/>
              <a:t>Decruitment</a:t>
            </a:r>
          </a:p>
          <a:p>
            <a:pPr algn="r" rtl="1"/>
            <a:endParaRPr lang="en-US" altLang="en-US" smtClean="0"/>
          </a:p>
        </p:txBody>
      </p:sp>
      <p:sp>
        <p:nvSpPr>
          <p:cNvPr id="13316"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13317"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F4351BE1-D9C6-4A20-9CC7-946378912B20}" type="slidenum">
              <a:rPr lang="en-US" altLang="en-US" sz="1400" smtClean="0">
                <a:latin typeface="Times New Roman" panose="02020603050405020304" pitchFamily="18" charset="0"/>
              </a:rPr>
              <a:pPr>
                <a:spcBef>
                  <a:spcPct val="0"/>
                </a:spcBef>
                <a:buClrTx/>
                <a:buFontTx/>
                <a:buNone/>
              </a:pPr>
              <a:t>10</a:t>
            </a:fld>
            <a:endParaRPr lang="th-TH" altLang="en-US" sz="1400" smtClean="0">
              <a:latin typeface="Times New Roman" panose="02020603050405020304" pitchFamily="18" charset="0"/>
            </a:endParaRPr>
          </a:p>
        </p:txBody>
      </p:sp>
      <p:pic>
        <p:nvPicPr>
          <p:cNvPr id="3" name="Audio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20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defRPr/>
            </a:pPr>
            <a:r>
              <a:rPr lang="en-US" dirty="0" smtClean="0">
                <a:ea typeface="+mj-ea"/>
              </a:rPr>
              <a:t>No Recruitment</a:t>
            </a:r>
            <a:endParaRPr lang="en-US" dirty="0">
              <a:ea typeface="+mj-ea"/>
            </a:endParaRPr>
          </a:p>
        </p:txBody>
      </p:sp>
      <p:sp>
        <p:nvSpPr>
          <p:cNvPr id="14339" name="Content Placeholder 2"/>
          <p:cNvSpPr>
            <a:spLocks noGrp="1"/>
          </p:cNvSpPr>
          <p:nvPr>
            <p:ph idx="1"/>
          </p:nvPr>
        </p:nvSpPr>
        <p:spPr/>
        <p:txBody>
          <a:bodyPr/>
          <a:lstStyle/>
          <a:p>
            <a:pPr algn="r" rtl="1"/>
            <a:r>
              <a:rPr lang="fa-IR" altLang="en-US" smtClean="0"/>
              <a:t>برابري بلندي در </a:t>
            </a:r>
            <a:r>
              <a:rPr lang="en-US" altLang="en-US" smtClean="0"/>
              <a:t>SL</a:t>
            </a:r>
            <a:r>
              <a:rPr lang="fa-IR" altLang="en-US" smtClean="0"/>
              <a:t>هاي برابر با </a:t>
            </a:r>
            <a:r>
              <a:rPr lang="en-US" altLang="en-US" smtClean="0"/>
              <a:t>+10dB</a:t>
            </a:r>
            <a:r>
              <a:rPr lang="fa-IR" altLang="en-US" smtClean="0"/>
              <a:t> به عنوان عدم ركورتمنت </a:t>
            </a:r>
            <a:r>
              <a:rPr lang="en-US" altLang="en-US" smtClean="0"/>
              <a:t>(No Recruitment)</a:t>
            </a:r>
            <a:r>
              <a:rPr lang="fa-IR" altLang="en-US" smtClean="0"/>
              <a:t> اطلاق مي‌گردد.</a:t>
            </a:r>
            <a:endParaRPr lang="en-US" altLang="en-US" smtClean="0"/>
          </a:p>
          <a:p>
            <a:pPr algn="r" rtl="1"/>
            <a:endParaRPr lang="en-US" altLang="en-US" smtClean="0"/>
          </a:p>
        </p:txBody>
      </p:sp>
      <p:sp>
        <p:nvSpPr>
          <p:cNvPr id="14340"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14341"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40E508E1-E847-47D0-B2EF-62270FED821B}" type="slidenum">
              <a:rPr lang="en-US" altLang="en-US" sz="1400" smtClean="0">
                <a:latin typeface="Times New Roman" panose="02020603050405020304" pitchFamily="18" charset="0"/>
              </a:rPr>
              <a:pPr>
                <a:spcBef>
                  <a:spcPct val="0"/>
                </a:spcBef>
                <a:buClrTx/>
                <a:buFontTx/>
                <a:buNone/>
              </a:pPr>
              <a:t>11</a:t>
            </a:fld>
            <a:endParaRPr lang="th-TH" altLang="en-US" sz="1400" smtClean="0">
              <a:latin typeface="Times New Roman" panose="02020603050405020304" pitchFamily="18" charset="0"/>
            </a:endParaRPr>
          </a:p>
        </p:txBody>
      </p:sp>
      <p:pic>
        <p:nvPicPr>
          <p:cNvPr id="14342" name="Picture 7" descr="abl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038475"/>
            <a:ext cx="4314825" cy="309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3309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No Recruitment</a:t>
            </a:r>
            <a:endParaRPr lang="en-US" dirty="0">
              <a:ea typeface="+mj-ea"/>
            </a:endParaRPr>
          </a:p>
        </p:txBody>
      </p:sp>
      <p:sp>
        <p:nvSpPr>
          <p:cNvPr id="15363" name="Content Placeholder 2"/>
          <p:cNvSpPr>
            <a:spLocks noGrp="1"/>
          </p:cNvSpPr>
          <p:nvPr>
            <p:ph idx="1"/>
          </p:nvPr>
        </p:nvSpPr>
        <p:spPr/>
        <p:txBody>
          <a:bodyPr/>
          <a:lstStyle/>
          <a:p>
            <a:pPr algn="r" rtl="1"/>
            <a:r>
              <a:rPr lang="fa-IR" altLang="en-US" smtClean="0"/>
              <a:t>در منحني گرافيكي </a:t>
            </a:r>
            <a:r>
              <a:rPr lang="en-US" altLang="en-US" smtClean="0"/>
              <a:t>No Recruitment</a:t>
            </a:r>
            <a:r>
              <a:rPr lang="fa-IR" altLang="en-US" smtClean="0"/>
              <a:t> منحني بيمار موازي منحني افراد هنجار مي‌باشد و در نوع نردباني </a:t>
            </a:r>
            <a:r>
              <a:rPr lang="en-US" altLang="en-US" smtClean="0"/>
              <a:t>SL</a:t>
            </a:r>
            <a:r>
              <a:rPr lang="fa-IR" altLang="en-US" smtClean="0"/>
              <a:t>هاي برابر و </a:t>
            </a:r>
            <a:r>
              <a:rPr lang="en-US" altLang="en-US" smtClean="0"/>
              <a:t>HL</a:t>
            </a:r>
            <a:r>
              <a:rPr lang="fa-IR" altLang="en-US" smtClean="0"/>
              <a:t>هاي نابرابر</a:t>
            </a:r>
            <a:endParaRPr lang="en-US" altLang="en-US" smtClean="0"/>
          </a:p>
          <a:p>
            <a:pPr algn="r" rtl="1"/>
            <a:r>
              <a:rPr lang="fa-IR" altLang="en-US" smtClean="0"/>
              <a:t>منحني </a:t>
            </a:r>
            <a:r>
              <a:rPr lang="en-US" altLang="en-US" smtClean="0"/>
              <a:t>No Recruitment</a:t>
            </a:r>
            <a:r>
              <a:rPr lang="fa-IR" altLang="en-US" smtClean="0"/>
              <a:t> خاص ضايعات </a:t>
            </a:r>
            <a:r>
              <a:rPr lang="en-US" altLang="en-US" smtClean="0"/>
              <a:t>CHL</a:t>
            </a:r>
            <a:r>
              <a:rPr lang="fa-IR" altLang="en-US" smtClean="0"/>
              <a:t> و ضايعات </a:t>
            </a:r>
            <a:r>
              <a:rPr lang="en-US" altLang="en-US" smtClean="0"/>
              <a:t>Retro cochlear</a:t>
            </a:r>
            <a:r>
              <a:rPr lang="fa-IR" altLang="en-US" smtClean="0"/>
              <a:t>.</a:t>
            </a:r>
            <a:endParaRPr lang="en-US" altLang="en-US" smtClean="0"/>
          </a:p>
        </p:txBody>
      </p:sp>
      <p:sp>
        <p:nvSpPr>
          <p:cNvPr id="15364"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15365"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80572D8C-E789-4436-AB9E-CD4FC3C5C39E}" type="slidenum">
              <a:rPr lang="en-US" altLang="en-US" sz="1400" smtClean="0">
                <a:latin typeface="Times New Roman" panose="02020603050405020304" pitchFamily="18" charset="0"/>
              </a:rPr>
              <a:pPr>
                <a:spcBef>
                  <a:spcPct val="0"/>
                </a:spcBef>
                <a:buClrTx/>
                <a:buFontTx/>
                <a:buNone/>
              </a:pPr>
              <a:t>12</a:t>
            </a:fld>
            <a:endParaRPr lang="th-TH" altLang="en-US" sz="1400" smtClean="0">
              <a:latin typeface="Times New Roman" panose="02020603050405020304" pitchFamily="18" charset="0"/>
            </a:endParaRPr>
          </a:p>
        </p:txBody>
      </p:sp>
      <p:pic>
        <p:nvPicPr>
          <p:cNvPr id="3" name="Audio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93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5" name="Rectangle 15"/>
          <p:cNvSpPr>
            <a:spLocks noGrp="1" noChangeArrowheads="1"/>
          </p:cNvSpPr>
          <p:nvPr>
            <p:ph type="title"/>
          </p:nvPr>
        </p:nvSpPr>
        <p:spPr/>
        <p:txBody>
          <a:bodyPr/>
          <a:lstStyle/>
          <a:p>
            <a:pPr eaLnBrk="1" hangingPunct="1">
              <a:defRPr/>
            </a:pPr>
            <a:r>
              <a:rPr lang="en-US" altLang="en-US" dirty="0" smtClean="0">
                <a:ea typeface="+mj-ea"/>
              </a:rPr>
              <a:t>Complete recruitment</a:t>
            </a:r>
          </a:p>
        </p:txBody>
      </p:sp>
      <p:pic>
        <p:nvPicPr>
          <p:cNvPr id="16387" name="Picture 10" descr="ablb2"/>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955675" y="2420938"/>
            <a:ext cx="3959225" cy="2757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16"/>
          <p:cNvSpPr>
            <a:spLocks noGrp="1" noChangeArrowheads="1"/>
          </p:cNvSpPr>
          <p:nvPr>
            <p:ph type="body" sz="half" idx="3"/>
          </p:nvPr>
        </p:nvSpPr>
        <p:spPr>
          <a:xfrm>
            <a:off x="4932363" y="1905000"/>
            <a:ext cx="4135437" cy="4114800"/>
          </a:xfrm>
        </p:spPr>
        <p:txBody>
          <a:bodyPr/>
          <a:lstStyle/>
          <a:p>
            <a:pPr rtl="1"/>
            <a:r>
              <a:rPr lang="fa-IR" altLang="en-US" sz="2800" smtClean="0"/>
              <a:t>در ركورتمنت كامل در منحني گرافيكي منحني </a:t>
            </a:r>
            <a:r>
              <a:rPr lang="en-US" altLang="en-US" sz="2800" smtClean="0"/>
              <a:t>ABLB</a:t>
            </a:r>
            <a:r>
              <a:rPr lang="fa-IR" altLang="en-US" sz="2800" smtClean="0"/>
              <a:t> بيمار منحني افراد هنجار را در يك نقطه قطع مي‌كند كه خاص ضايعات حلزوني است. در سطوح فوق آستانه </a:t>
            </a:r>
            <a:r>
              <a:rPr lang="en-US" altLang="en-US" sz="2800" smtClean="0"/>
              <a:t>HL</a:t>
            </a:r>
            <a:r>
              <a:rPr lang="fa-IR" altLang="en-US" sz="2800" smtClean="0"/>
              <a:t>هاي برابر داريم يعني 100 با 100 و ...</a:t>
            </a:r>
            <a:endParaRPr lang="en-US" altLang="en-US" sz="2800" smtClean="0"/>
          </a:p>
          <a:p>
            <a:pPr eaLnBrk="1" hangingPunct="1"/>
            <a:endParaRPr lang="en-US" altLang="en-US" sz="2800" smtClean="0"/>
          </a:p>
          <a:p>
            <a:pPr eaLnBrk="1" hangingPunct="1"/>
            <a:endParaRPr lang="th-TH" altLang="en-US" sz="2800" smtClean="0"/>
          </a:p>
          <a:p>
            <a:pPr eaLnBrk="1" hangingPunct="1"/>
            <a:endParaRPr lang="th-TH" altLang="en-US" sz="2800" smtClean="0"/>
          </a:p>
        </p:txBody>
      </p:sp>
      <p:sp>
        <p:nvSpPr>
          <p:cNvPr id="16389" name="Content Placeholder 1"/>
          <p:cNvSpPr>
            <a:spLocks noGrp="1"/>
          </p:cNvSpPr>
          <p:nvPr>
            <p:ph sz="quarter" idx="1"/>
          </p:nvPr>
        </p:nvSpPr>
        <p:spPr/>
        <p:txBody>
          <a:bodyPr/>
          <a:lstStyle/>
          <a:p>
            <a:pPr eaLnBrk="1" hangingPunct="1"/>
            <a:endParaRPr lang="en-US" altLang="en-US" smtClean="0"/>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11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5" name="Rectangle 15"/>
          <p:cNvSpPr>
            <a:spLocks noGrp="1" noChangeArrowheads="1"/>
          </p:cNvSpPr>
          <p:nvPr>
            <p:ph type="title"/>
          </p:nvPr>
        </p:nvSpPr>
        <p:spPr/>
        <p:txBody>
          <a:bodyPr/>
          <a:lstStyle/>
          <a:p>
            <a:pPr eaLnBrk="1" hangingPunct="1">
              <a:defRPr/>
            </a:pPr>
            <a:r>
              <a:rPr lang="en-US" altLang="en-US" dirty="0" smtClean="0">
                <a:ea typeface="+mj-ea"/>
              </a:rPr>
              <a:t>Complete recruitment</a:t>
            </a:r>
          </a:p>
        </p:txBody>
      </p:sp>
      <p:sp>
        <p:nvSpPr>
          <p:cNvPr id="17411" name="Rectangle 16"/>
          <p:cNvSpPr>
            <a:spLocks noGrp="1" noChangeArrowheads="1"/>
          </p:cNvSpPr>
          <p:nvPr>
            <p:ph type="body" sz="half" idx="3"/>
          </p:nvPr>
        </p:nvSpPr>
        <p:spPr>
          <a:xfrm>
            <a:off x="4932363" y="1905000"/>
            <a:ext cx="4135437" cy="4114800"/>
          </a:xfrm>
        </p:spPr>
        <p:txBody>
          <a:bodyPr/>
          <a:lstStyle/>
          <a:p>
            <a:pPr eaLnBrk="1" hangingPunct="1"/>
            <a:endParaRPr lang="en-US" altLang="en-US" sz="2800" smtClean="0"/>
          </a:p>
          <a:p>
            <a:pPr eaLnBrk="1" hangingPunct="1"/>
            <a:endParaRPr lang="th-TH" altLang="en-US" sz="2800" smtClean="0"/>
          </a:p>
          <a:p>
            <a:pPr eaLnBrk="1" hangingPunct="1"/>
            <a:endParaRPr lang="th-TH" altLang="en-US" sz="2800" smtClean="0"/>
          </a:p>
        </p:txBody>
      </p:sp>
      <p:sp>
        <p:nvSpPr>
          <p:cNvPr id="17412" name="Content Placeholder 1"/>
          <p:cNvSpPr>
            <a:spLocks noGrp="1"/>
          </p:cNvSpPr>
          <p:nvPr>
            <p:ph sz="quarter" idx="1"/>
          </p:nvPr>
        </p:nvSpPr>
        <p:spPr>
          <a:xfrm>
            <a:off x="1295400" y="1905000"/>
            <a:ext cx="1116013" cy="1981200"/>
          </a:xfrm>
        </p:spPr>
        <p:txBody>
          <a:bodyPr/>
          <a:lstStyle/>
          <a:p>
            <a:pPr marL="0" indent="0" eaLnBrk="1" hangingPunct="1">
              <a:buFontTx/>
              <a:buNone/>
            </a:pPr>
            <a:endParaRPr lang="en-US" altLang="en-US" smtClean="0"/>
          </a:p>
        </p:txBody>
      </p:sp>
      <p:pic>
        <p:nvPicPr>
          <p:cNvPr id="17413" name="Picture 10" descr="ablb2"/>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141413" y="2708275"/>
            <a:ext cx="3790950" cy="291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slow" advTm="12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fa-IR" altLang="en-US" smtClean="0">
                <a:effectLst/>
              </a:rPr>
              <a:t> </a:t>
            </a:r>
            <a:endParaRPr lang="en-US" altLang="en-US" smtClean="0"/>
          </a:p>
        </p:txBody>
      </p:sp>
      <p:sp>
        <p:nvSpPr>
          <p:cNvPr id="19459" name="Content Placeholder 2"/>
          <p:cNvSpPr>
            <a:spLocks noGrp="1"/>
          </p:cNvSpPr>
          <p:nvPr>
            <p:ph idx="1"/>
          </p:nvPr>
        </p:nvSpPr>
        <p:spPr/>
        <p:txBody>
          <a:bodyPr/>
          <a:lstStyle/>
          <a:p>
            <a:pPr rtl="1"/>
            <a:r>
              <a:rPr lang="fa-IR" altLang="en-US" smtClean="0"/>
              <a:t> </a:t>
            </a:r>
            <a:endParaRPr lang="en-US" altLang="en-US" smtClean="0"/>
          </a:p>
          <a:p>
            <a:pPr rtl="1"/>
            <a:r>
              <a:rPr lang="fa-IR" altLang="en-US" smtClean="0"/>
              <a:t>4- </a:t>
            </a:r>
            <a:r>
              <a:rPr lang="en-US" altLang="en-US" smtClean="0"/>
              <a:t>Hyper Recruitment</a:t>
            </a:r>
            <a:r>
              <a:rPr lang="fa-IR" altLang="en-US" smtClean="0"/>
              <a:t>، ركورتمنت بيش از حد: رشد بسيار سريع بلندي را ركورتمنت بيش از حد مي‌نامند. به عبارتي در گوش بدتر نسبت به گوش بهتر به </a:t>
            </a:r>
            <a:r>
              <a:rPr lang="en-US" altLang="en-US" smtClean="0"/>
              <a:t>SL</a:t>
            </a:r>
            <a:r>
              <a:rPr lang="fa-IR" altLang="en-US" smtClean="0"/>
              <a:t>هاي بسيار كمتري براي موازنه بلندي نياز مي‌باشد. در منحني گرافيكي اين افراد منحني بيمار، منحني افراد هنجار را قطع كرده و از آن عبور مي‌كند. اين منحني خاص ضايعات حلزوني مي‌باشد.</a:t>
            </a:r>
            <a:endParaRPr lang="en-US" altLang="en-US" smtClean="0"/>
          </a:p>
          <a:p>
            <a:pPr algn="r" rtl="1" eaLnBrk="1" hangingPunct="1"/>
            <a:endParaRPr lang="en-US" altLang="en-US" smtClean="0"/>
          </a:p>
        </p:txBody>
      </p:sp>
      <p:sp>
        <p:nvSpPr>
          <p:cNvPr id="19460"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19461"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1954EEF3-CB01-4E4A-AC41-2C74F247D41E}" type="slidenum">
              <a:rPr lang="en-US" altLang="en-US" sz="1400" smtClean="0">
                <a:latin typeface="Times New Roman" panose="02020603050405020304" pitchFamily="18" charset="0"/>
              </a:rPr>
              <a:pPr>
                <a:spcBef>
                  <a:spcPct val="0"/>
                </a:spcBef>
                <a:buClrTx/>
                <a:buFontTx/>
                <a:buNone/>
              </a:pPr>
              <a:t>15</a:t>
            </a:fld>
            <a:endParaRPr lang="th-TH" altLang="en-US" sz="1400" smtClean="0">
              <a:latin typeface="Times New Roman" panose="02020603050405020304" pitchFamily="18" charset="0"/>
            </a:endParaRPr>
          </a:p>
        </p:txBody>
      </p:sp>
      <p:pic>
        <p:nvPicPr>
          <p:cNvPr id="3" name="Audio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461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5" name="Rectangle 15"/>
          <p:cNvSpPr>
            <a:spLocks noGrp="1" noChangeArrowheads="1"/>
          </p:cNvSpPr>
          <p:nvPr>
            <p:ph type="title"/>
          </p:nvPr>
        </p:nvSpPr>
        <p:spPr/>
        <p:txBody>
          <a:bodyPr/>
          <a:lstStyle/>
          <a:p>
            <a:pPr eaLnBrk="1" hangingPunct="1">
              <a:defRPr/>
            </a:pPr>
            <a:r>
              <a:rPr lang="en-US" altLang="en-US" dirty="0" smtClean="0">
                <a:ea typeface="+mj-ea"/>
              </a:rPr>
              <a:t>partial recruitment</a:t>
            </a:r>
          </a:p>
        </p:txBody>
      </p:sp>
      <p:pic>
        <p:nvPicPr>
          <p:cNvPr id="20483" name="Picture 11" descr="ablb3"/>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046163" y="2484438"/>
            <a:ext cx="3960812" cy="310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16"/>
          <p:cNvSpPr>
            <a:spLocks noGrp="1" noChangeArrowheads="1"/>
          </p:cNvSpPr>
          <p:nvPr>
            <p:ph type="body" sz="half" idx="3"/>
          </p:nvPr>
        </p:nvSpPr>
        <p:spPr>
          <a:xfrm>
            <a:off x="4932363" y="1905000"/>
            <a:ext cx="4135437" cy="4114800"/>
          </a:xfrm>
        </p:spPr>
        <p:txBody>
          <a:bodyPr/>
          <a:lstStyle/>
          <a:p>
            <a:pPr algn="r" rtl="1" eaLnBrk="1" hangingPunct="1"/>
            <a:r>
              <a:rPr lang="fa-IR" altLang="en-US" sz="2800" smtClean="0"/>
              <a:t>ركورتمنت جزئي </a:t>
            </a:r>
            <a:r>
              <a:rPr lang="en-US" altLang="en-US" sz="2800" smtClean="0"/>
              <a:t>(Partial Recruitment)</a:t>
            </a:r>
            <a:r>
              <a:rPr lang="fa-IR" altLang="en-US" sz="2800" smtClean="0"/>
              <a:t> به احساس موازنه بلندي بين دو حالت عدم ركورتمنت و ركورتمنت كامل اطلاق مي‌گردد. </a:t>
            </a:r>
            <a:endParaRPr lang="th-TH" altLang="en-US" sz="2800" smtClean="0"/>
          </a:p>
        </p:txBody>
      </p:sp>
      <p:sp>
        <p:nvSpPr>
          <p:cNvPr id="20485" name="Content Placeholder 2"/>
          <p:cNvSpPr>
            <a:spLocks noGrp="1"/>
          </p:cNvSpPr>
          <p:nvPr>
            <p:ph sz="quarter" idx="2"/>
          </p:nvPr>
        </p:nvSpPr>
        <p:spPr/>
        <p:txBody>
          <a:bodyPr/>
          <a:lstStyle/>
          <a:p>
            <a:pPr eaLnBrk="1" hangingPunct="1"/>
            <a:endParaRPr lang="en-US" altLang="en-US" smtClean="0"/>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95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5" name="Rectangle 15"/>
          <p:cNvSpPr>
            <a:spLocks noGrp="1" noChangeArrowheads="1"/>
          </p:cNvSpPr>
          <p:nvPr>
            <p:ph type="title"/>
          </p:nvPr>
        </p:nvSpPr>
        <p:spPr/>
        <p:txBody>
          <a:bodyPr/>
          <a:lstStyle/>
          <a:p>
            <a:pPr eaLnBrk="1" hangingPunct="1">
              <a:defRPr/>
            </a:pPr>
            <a:r>
              <a:rPr lang="en-US" altLang="en-US" dirty="0" smtClean="0">
                <a:ea typeface="+mj-ea"/>
              </a:rPr>
              <a:t>partial recruitment</a:t>
            </a:r>
          </a:p>
        </p:txBody>
      </p:sp>
      <p:pic>
        <p:nvPicPr>
          <p:cNvPr id="21507" name="Picture 11" descr="ablb3"/>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827088" y="1557338"/>
            <a:ext cx="6985000" cy="4751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16"/>
          <p:cNvSpPr>
            <a:spLocks noGrp="1" noChangeArrowheads="1"/>
          </p:cNvSpPr>
          <p:nvPr>
            <p:ph type="body" sz="half" idx="3"/>
          </p:nvPr>
        </p:nvSpPr>
        <p:spPr>
          <a:xfrm>
            <a:off x="4932363" y="1905000"/>
            <a:ext cx="4135437" cy="4114800"/>
          </a:xfrm>
        </p:spPr>
        <p:txBody>
          <a:bodyPr/>
          <a:lstStyle/>
          <a:p>
            <a:pPr eaLnBrk="1" hangingPunct="1"/>
            <a:endParaRPr lang="th-TH" altLang="en-US" sz="2800" smtClean="0"/>
          </a:p>
          <a:p>
            <a:pPr eaLnBrk="1" hangingPunct="1"/>
            <a:endParaRPr lang="th-TH" altLang="en-US" sz="2800" smtClean="0"/>
          </a:p>
        </p:txBody>
      </p:sp>
      <p:sp>
        <p:nvSpPr>
          <p:cNvPr id="21509" name="Content Placeholder 2"/>
          <p:cNvSpPr>
            <a:spLocks noGrp="1"/>
          </p:cNvSpPr>
          <p:nvPr>
            <p:ph sz="quarter" idx="2"/>
          </p:nvPr>
        </p:nvSpPr>
        <p:spPr/>
        <p:txBody>
          <a:bodyPr/>
          <a:lstStyle/>
          <a:p>
            <a:pPr eaLnBrk="1" hangingPunct="1"/>
            <a:endParaRPr lang="en-US" altLang="en-US" smtClean="0"/>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250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1613"/>
            <a:ext cx="7772400" cy="1143000"/>
          </a:xfrm>
        </p:spPr>
        <p:txBody>
          <a:bodyPr/>
          <a:lstStyle/>
          <a:p>
            <a:pPr eaLnBrk="1" hangingPunct="1"/>
            <a:r>
              <a:rPr lang="fa-IR" altLang="en-US" smtClean="0">
                <a:effectLst/>
              </a:rPr>
              <a:t> </a:t>
            </a:r>
            <a:endParaRPr lang="en-US" altLang="en-US" smtClean="0"/>
          </a:p>
        </p:txBody>
      </p:sp>
      <p:sp>
        <p:nvSpPr>
          <p:cNvPr id="22531" name="Content Placeholder 2"/>
          <p:cNvSpPr>
            <a:spLocks noGrp="1"/>
          </p:cNvSpPr>
          <p:nvPr>
            <p:ph idx="1"/>
          </p:nvPr>
        </p:nvSpPr>
        <p:spPr/>
        <p:txBody>
          <a:bodyPr/>
          <a:lstStyle/>
          <a:p>
            <a:pPr algn="r" rtl="1" eaLnBrk="1" hangingPunct="1"/>
            <a:r>
              <a:rPr lang="fa-IR" altLang="en-US" smtClean="0"/>
              <a:t>در </a:t>
            </a:r>
            <a:r>
              <a:rPr lang="en-US" altLang="en-US" smtClean="0"/>
              <a:t>Partial Recruitment</a:t>
            </a:r>
            <a:r>
              <a:rPr lang="fa-IR" altLang="en-US" smtClean="0"/>
              <a:t> حالتي بين </a:t>
            </a:r>
            <a:r>
              <a:rPr lang="en-US" altLang="en-US" smtClean="0"/>
              <a:t>Complete Re</a:t>
            </a:r>
            <a:r>
              <a:rPr lang="fa-IR" altLang="en-US" smtClean="0"/>
              <a:t> و </a:t>
            </a:r>
            <a:r>
              <a:rPr lang="en-US" altLang="en-US" smtClean="0"/>
              <a:t>No Re</a:t>
            </a:r>
            <a:r>
              <a:rPr lang="fa-IR" altLang="en-US" smtClean="0"/>
              <a:t> وجود دارد.</a:t>
            </a:r>
            <a:endParaRPr lang="en-US" altLang="en-US" smtClean="0"/>
          </a:p>
          <a:p>
            <a:pPr algn="r" rtl="1" eaLnBrk="1" hangingPunct="1"/>
            <a:r>
              <a:rPr lang="fa-IR" altLang="en-US" smtClean="0"/>
              <a:t>ظاهرا در </a:t>
            </a:r>
            <a:r>
              <a:rPr lang="en-US" altLang="en-US" smtClean="0"/>
              <a:t>SL</a:t>
            </a:r>
            <a:r>
              <a:rPr lang="fa-IR" altLang="en-US" smtClean="0"/>
              <a:t>هاي برابر مي‌باشد ولي اختلاف </a:t>
            </a:r>
            <a:r>
              <a:rPr lang="en-US" altLang="en-US" smtClean="0"/>
              <a:t>SL</a:t>
            </a:r>
            <a:r>
              <a:rPr lang="fa-IR" altLang="en-US" smtClean="0"/>
              <a:t> بيشتر از </a:t>
            </a:r>
            <a:r>
              <a:rPr lang="en-US" altLang="en-US" smtClean="0"/>
              <a:t>+10dB</a:t>
            </a:r>
            <a:r>
              <a:rPr lang="fa-IR" altLang="en-US" smtClean="0"/>
              <a:t> مي‌باشد. از طرفي </a:t>
            </a:r>
            <a:r>
              <a:rPr lang="en-US" altLang="en-US" smtClean="0"/>
              <a:t>HL</a:t>
            </a:r>
            <a:r>
              <a:rPr lang="fa-IR" altLang="en-US" smtClean="0"/>
              <a:t> نيز كاملا برابر نيست. بلكه اختلاف بيشتر از </a:t>
            </a:r>
            <a:r>
              <a:rPr lang="en-US" altLang="en-US" smtClean="0"/>
              <a:t>+10dB</a:t>
            </a:r>
            <a:r>
              <a:rPr lang="fa-IR" altLang="en-US" smtClean="0"/>
              <a:t> مي‌باشد. اين منحني ارزش تشخيصي ندارد و مي‌تواند هم در ضايعات </a:t>
            </a:r>
            <a:r>
              <a:rPr lang="en-US" altLang="en-US" smtClean="0"/>
              <a:t>Cochlear</a:t>
            </a:r>
            <a:r>
              <a:rPr lang="fa-IR" altLang="en-US" smtClean="0"/>
              <a:t> و هم در </a:t>
            </a:r>
            <a:r>
              <a:rPr lang="en-US" altLang="en-US" smtClean="0"/>
              <a:t>Retro cochlear</a:t>
            </a:r>
            <a:r>
              <a:rPr lang="fa-IR" altLang="en-US" smtClean="0"/>
              <a:t> ديده شود. در منحني گرافيكي آن منحني بيمار به زاويه </a:t>
            </a:r>
            <a:r>
              <a:rPr lang="en-US" altLang="en-US" smtClean="0"/>
              <a:t>45</a:t>
            </a:r>
            <a:r>
              <a:rPr lang="en-US" altLang="en-US" baseline="30000" smtClean="0"/>
              <a:t>0</a:t>
            </a:r>
            <a:r>
              <a:rPr lang="fa-IR" altLang="en-US" smtClean="0"/>
              <a:t> نزديك مي‌شود ولي به آن نمي‌رسد.</a:t>
            </a:r>
            <a:endParaRPr lang="en-US" altLang="en-US" smtClean="0"/>
          </a:p>
          <a:p>
            <a:pPr algn="r" rtl="1" eaLnBrk="1" hangingPunct="1"/>
            <a:endParaRPr lang="en-US" altLang="en-US" smtClean="0"/>
          </a:p>
        </p:txBody>
      </p:sp>
      <p:sp>
        <p:nvSpPr>
          <p:cNvPr id="22532"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22533"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F966B3AC-F808-43FF-8003-54DBF70F2C53}" type="slidenum">
              <a:rPr lang="en-US" altLang="en-US" sz="1400" smtClean="0">
                <a:latin typeface="Times New Roman" panose="02020603050405020304" pitchFamily="18" charset="0"/>
              </a:rPr>
              <a:pPr>
                <a:spcBef>
                  <a:spcPct val="0"/>
                </a:spcBef>
                <a:buClrTx/>
                <a:buFontTx/>
                <a:buNone/>
              </a:pPr>
              <a:t>18</a:t>
            </a:fld>
            <a:endParaRPr lang="th-TH" altLang="en-US" sz="1400" smtClean="0">
              <a:latin typeface="Times New Roman" panose="02020603050405020304" pitchFamily="18" charset="0"/>
            </a:endParaRPr>
          </a:p>
        </p:txBody>
      </p:sp>
      <p:pic>
        <p:nvPicPr>
          <p:cNvPr id="3" name="Audio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85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defRPr/>
            </a:pPr>
            <a:r>
              <a:rPr lang="en-US" dirty="0">
                <a:effectLst/>
                <a:ea typeface="+mj-ea"/>
              </a:rPr>
              <a:t>Decruitment</a:t>
            </a:r>
            <a:endParaRPr lang="en-US" altLang="en-US" dirty="0" smtClean="0">
              <a:ea typeface="+mj-ea"/>
            </a:endParaRPr>
          </a:p>
        </p:txBody>
      </p:sp>
      <p:sp>
        <p:nvSpPr>
          <p:cNvPr id="23555" name="Rectangle 3"/>
          <p:cNvSpPr>
            <a:spLocks noGrp="1" noChangeArrowheads="1"/>
          </p:cNvSpPr>
          <p:nvPr>
            <p:ph type="body" sz="half" idx="3"/>
          </p:nvPr>
        </p:nvSpPr>
        <p:spPr/>
        <p:txBody>
          <a:bodyPr/>
          <a:lstStyle/>
          <a:p>
            <a:pPr lvl="1" algn="r" rtl="1" eaLnBrk="1" hangingPunct="1"/>
            <a:r>
              <a:rPr lang="en-US" altLang="en-US" sz="2400" smtClean="0"/>
              <a:t>Decruitment</a:t>
            </a:r>
            <a:r>
              <a:rPr lang="fa-IR" altLang="en-US" sz="2400" smtClean="0"/>
              <a:t> يا واژگوني بلندي</a:t>
            </a:r>
            <a:endParaRPr lang="en-US" altLang="en-US" sz="2400" smtClean="0"/>
          </a:p>
          <a:p>
            <a:pPr lvl="1" algn="r" rtl="1" eaLnBrk="1" hangingPunct="1"/>
            <a:r>
              <a:rPr lang="en-US" altLang="en-US" sz="2400" smtClean="0"/>
              <a:t>(Loudness Reversal    )</a:t>
            </a:r>
          </a:p>
          <a:p>
            <a:pPr lvl="1" algn="r" rtl="1" eaLnBrk="1" hangingPunct="1"/>
            <a:endParaRPr lang="en-US" altLang="en-US" sz="2400" smtClean="0"/>
          </a:p>
          <a:p>
            <a:pPr lvl="1" algn="r" rtl="1" eaLnBrk="1" hangingPunct="1"/>
            <a:endParaRPr lang="en-US" altLang="en-US" sz="2400" smtClean="0"/>
          </a:p>
        </p:txBody>
      </p:sp>
      <p:sp>
        <p:nvSpPr>
          <p:cNvPr id="23556" name="Text Box 5"/>
          <p:cNvSpPr txBox="1">
            <a:spLocks noChangeArrowheads="1"/>
          </p:cNvSpPr>
          <p:nvPr/>
        </p:nvSpPr>
        <p:spPr bwMode="auto">
          <a:xfrm>
            <a:off x="2124075" y="5734050"/>
            <a:ext cx="1727200" cy="3143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eaLnBrk="1" hangingPunct="1">
              <a:spcBef>
                <a:spcPct val="50000"/>
              </a:spcBef>
              <a:buClrTx/>
              <a:buFontTx/>
              <a:buNone/>
            </a:pPr>
            <a:r>
              <a:rPr lang="en-US" altLang="en-US" sz="1400" b="1">
                <a:solidFill>
                  <a:srgbClr val="FF0066"/>
                </a:solidFill>
                <a:latin typeface="Times New Roman" panose="02020603050405020304" pitchFamily="18" charset="0"/>
              </a:rPr>
              <a:t>decruitment</a:t>
            </a:r>
            <a:endParaRPr lang="th-TH" altLang="en-US" sz="1400" b="1">
              <a:solidFill>
                <a:srgbClr val="FF0066"/>
              </a:solidFill>
              <a:latin typeface="Times New Roman" panose="02020603050405020304" pitchFamily="18" charset="0"/>
            </a:endParaRPr>
          </a:p>
        </p:txBody>
      </p:sp>
      <p:pic>
        <p:nvPicPr>
          <p:cNvPr id="23557" name="Picture 6" descr="ablb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971550" y="2276475"/>
            <a:ext cx="4464050" cy="4040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Content Placeholder 1"/>
          <p:cNvSpPr>
            <a:spLocks noGrp="1"/>
          </p:cNvSpPr>
          <p:nvPr>
            <p:ph sz="quarter" idx="1"/>
          </p:nvPr>
        </p:nvSpPr>
        <p:spPr/>
        <p:txBody>
          <a:bodyPr/>
          <a:lstStyle/>
          <a:p>
            <a:endParaRPr lang="en-US" altLang="en-US" smtClean="0"/>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776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ctrTitle"/>
          </p:nvPr>
        </p:nvSpPr>
        <p:spPr/>
        <p:txBody>
          <a:bodyPr/>
          <a:lstStyle/>
          <a:p>
            <a:pPr algn="r" rtl="1" eaLnBrk="1" hangingPunct="1"/>
            <a:r>
              <a:rPr lang="fa-IR" altLang="en-US" smtClean="0"/>
              <a:t>ارزیابی تکمیلی شنوایی</a:t>
            </a:r>
            <a:endParaRPr lang="en-US" altLang="en-US" smtClean="0"/>
          </a:p>
        </p:txBody>
      </p:sp>
      <p:sp>
        <p:nvSpPr>
          <p:cNvPr id="5123" name="Rectangle 3"/>
          <p:cNvSpPr>
            <a:spLocks noGrp="1" noChangeArrowheads="1"/>
          </p:cNvSpPr>
          <p:nvPr>
            <p:ph type="subTitle" idx="1"/>
          </p:nvPr>
        </p:nvSpPr>
        <p:spPr>
          <a:xfrm>
            <a:off x="1979613" y="7605713"/>
            <a:ext cx="5792787" cy="1368425"/>
          </a:xfrm>
        </p:spPr>
        <p:txBody>
          <a:bodyPr/>
          <a:lstStyle/>
          <a:p>
            <a:pPr eaLnBrk="1" hangingPunct="1"/>
            <a:endParaRPr lang="en-US" altLang="en-US" smtClean="0"/>
          </a:p>
        </p:txBody>
      </p:sp>
      <p:sp>
        <p:nvSpPr>
          <p:cNvPr id="6148" name="WordArt 6" descr="Paper bag"/>
          <p:cNvSpPr>
            <a:spLocks noChangeArrowheads="1" noChangeShapeType="1" noTextEdit="1"/>
          </p:cNvSpPr>
          <p:nvPr/>
        </p:nvSpPr>
        <p:spPr bwMode="auto">
          <a:xfrm>
            <a:off x="2700338" y="3284985"/>
            <a:ext cx="5072062" cy="1224136"/>
          </a:xfrm>
          <a:prstGeom prst="rect">
            <a:avLst/>
          </a:prstGeom>
        </p:spPr>
        <p:txBody>
          <a:bodyPr wrap="none" fromWordArt="1">
            <a:prstTxWarp prst="textPlain">
              <a:avLst>
                <a:gd name="adj" fmla="val 49492"/>
              </a:avLst>
            </a:prstTxWarp>
          </a:bodyPr>
          <a:lstStyle/>
          <a:p>
            <a:pPr algn="ctr" rtl="1" eaLnBrk="1" hangingPunct="1">
              <a:defRPr/>
            </a:pPr>
            <a:r>
              <a:rPr lang="fa-IR" altLang="en-US" sz="3600" dirty="0">
                <a:ea typeface="+mn-ea"/>
              </a:rPr>
              <a:t>آزمونهای تکمیلی</a:t>
            </a:r>
          </a:p>
          <a:p>
            <a:pPr algn="ctr" rtl="1" eaLnBrk="1" hangingPunct="1">
              <a:defRPr/>
            </a:pPr>
            <a:r>
              <a:rPr lang="fa-IR" sz="3600" kern="1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79999"/>
                    </a:srgbClr>
                  </a:outerShdw>
                </a:effectLst>
                <a:ea typeface="+mn-ea"/>
                <a:cs typeface="Times New Roman" panose="02020603050405020304" pitchFamily="18" charset="0"/>
              </a:rPr>
              <a:t>شنوایی</a:t>
            </a:r>
            <a:endParaRPr lang="en-US" sz="3600" kern="1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79999"/>
                  </a:srgbClr>
                </a:outerShdw>
              </a:effectLst>
              <a:ea typeface="+mn-ea"/>
              <a:cs typeface="Times New Roman" panose="02020603050405020304" pitchFamily="18" charset="0"/>
            </a:endParaRPr>
          </a:p>
        </p:txBody>
      </p:sp>
      <p:sp>
        <p:nvSpPr>
          <p:cNvPr id="5125" name="Rectangle 4"/>
          <p:cNvSpPr>
            <a:spLocks noChangeArrowheads="1"/>
          </p:cNvSpPr>
          <p:nvPr/>
        </p:nvSpPr>
        <p:spPr bwMode="auto">
          <a:xfrm>
            <a:off x="2286000" y="5286375"/>
            <a:ext cx="4500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lgn="r" rtl="1" eaLnBrk="1" hangingPunct="1">
              <a:spcBef>
                <a:spcPct val="0"/>
              </a:spcBef>
              <a:buClrTx/>
              <a:buFontTx/>
              <a:buNone/>
            </a:pPr>
            <a:r>
              <a:rPr lang="fa-IR" altLang="en-US" sz="1800">
                <a:cs typeface="Arial" panose="020B0604020202020204" pitchFamily="34" charset="0"/>
              </a:rPr>
              <a:t>فهیمه حاجی ابوالحسن</a:t>
            </a:r>
          </a:p>
          <a:p>
            <a:pPr algn="r" rtl="1" eaLnBrk="1" hangingPunct="1">
              <a:spcBef>
                <a:spcPct val="0"/>
              </a:spcBef>
              <a:buClrTx/>
              <a:buFontTx/>
              <a:buNone/>
            </a:pPr>
            <a:r>
              <a:rPr lang="fa-IR" altLang="en-US" sz="1800">
                <a:cs typeface="Arial" panose="020B0604020202020204" pitchFamily="34" charset="0"/>
              </a:rPr>
              <a:t>  عضو هیئت علمی دانشگاه علوم پزشکی تهران </a:t>
            </a:r>
            <a:endParaRPr lang="en-US" altLang="en-US" sz="1800">
              <a:cs typeface="Arial" panose="020B0604020202020204" pitchFamily="34" charset="0"/>
            </a:endParaRPr>
          </a:p>
        </p:txBody>
      </p:sp>
      <p:pic>
        <p:nvPicPr>
          <p:cNvPr id="5126"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Audio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fa-IR" altLang="en-US" smtClean="0">
                <a:effectLst/>
              </a:rPr>
              <a:t> </a:t>
            </a:r>
            <a:endParaRPr lang="en-US" altLang="en-US" smtClean="0"/>
          </a:p>
        </p:txBody>
      </p:sp>
      <p:sp>
        <p:nvSpPr>
          <p:cNvPr id="24579" name="Content Placeholder 2"/>
          <p:cNvSpPr>
            <a:spLocks noGrp="1"/>
          </p:cNvSpPr>
          <p:nvPr>
            <p:ph idx="1"/>
          </p:nvPr>
        </p:nvSpPr>
        <p:spPr/>
        <p:txBody>
          <a:bodyPr/>
          <a:lstStyle/>
          <a:p>
            <a:pPr algn="r" rtl="1" eaLnBrk="1" hangingPunct="1"/>
            <a:r>
              <a:rPr lang="fa-IR" altLang="en-US" smtClean="0"/>
              <a:t>چنانچه در گوش بهتر به </a:t>
            </a:r>
            <a:r>
              <a:rPr lang="en-US" altLang="en-US" smtClean="0"/>
              <a:t>SL</a:t>
            </a:r>
            <a:r>
              <a:rPr lang="fa-IR" altLang="en-US" smtClean="0"/>
              <a:t>هاي بسيار كمتري نسبت به گوش بدتر براي موازنه بلندي نياز باشد، دكروتمنت گفته مي‌شود. يعني در نمودار گرافيكي اين افراد منحني بيمار از منحني افراد هنجار دور مي‌شود. اين منحني خاص ضايعات </a:t>
            </a:r>
            <a:r>
              <a:rPr lang="en-US" altLang="en-US" smtClean="0"/>
              <a:t>NHL</a:t>
            </a:r>
            <a:r>
              <a:rPr lang="fa-IR" altLang="en-US" smtClean="0"/>
              <a:t> (وراءحلزوني) است. در يك تحقيق مشخص گرديده 12% افراد مبتلا به </a:t>
            </a:r>
            <a:r>
              <a:rPr lang="en-US" altLang="en-US" smtClean="0"/>
              <a:t>NHL</a:t>
            </a:r>
            <a:r>
              <a:rPr lang="fa-IR" altLang="en-US" smtClean="0"/>
              <a:t> الگوي نوع </a:t>
            </a:r>
            <a:r>
              <a:rPr lang="en-US" altLang="en-US" smtClean="0"/>
              <a:t>Decruitment</a:t>
            </a:r>
            <a:r>
              <a:rPr lang="fa-IR" altLang="en-US" smtClean="0"/>
              <a:t> نشان مي‌دهند.</a:t>
            </a:r>
            <a:endParaRPr lang="en-US" altLang="en-US" smtClean="0"/>
          </a:p>
          <a:p>
            <a:pPr algn="r" rtl="1" eaLnBrk="1" hangingPunct="1"/>
            <a:endParaRPr lang="en-US" altLang="en-US" smtClean="0"/>
          </a:p>
        </p:txBody>
      </p:sp>
      <p:sp>
        <p:nvSpPr>
          <p:cNvPr id="24580"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24581"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0566484D-0D6B-4A68-8A66-364BD5D049B0}" type="slidenum">
              <a:rPr lang="en-US" altLang="en-US" sz="1400" smtClean="0">
                <a:latin typeface="Times New Roman" panose="02020603050405020304" pitchFamily="18" charset="0"/>
              </a:rPr>
              <a:pPr>
                <a:spcBef>
                  <a:spcPct val="0"/>
                </a:spcBef>
                <a:buClrTx/>
                <a:buFontTx/>
                <a:buNone/>
              </a:pPr>
              <a:t>20</a:t>
            </a:fld>
            <a:endParaRPr lang="th-TH" altLang="en-US" sz="1400" smtClean="0">
              <a:latin typeface="Times New Roman" panose="02020603050405020304" pitchFamily="18" charset="0"/>
            </a:endParaRPr>
          </a:p>
        </p:txBody>
      </p:sp>
      <p:pic>
        <p:nvPicPr>
          <p:cNvPr id="3" name="Audio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69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defRPr/>
            </a:pPr>
            <a:endParaRPr lang="en-US" altLang="en-US" dirty="0" smtClean="0">
              <a:ea typeface="+mj-ea"/>
            </a:endParaRPr>
          </a:p>
        </p:txBody>
      </p:sp>
      <p:sp>
        <p:nvSpPr>
          <p:cNvPr id="25603" name="Rectangle 3"/>
          <p:cNvSpPr>
            <a:spLocks noGrp="1" noChangeArrowheads="1"/>
          </p:cNvSpPr>
          <p:nvPr>
            <p:ph type="body" sz="half" idx="3"/>
          </p:nvPr>
        </p:nvSpPr>
        <p:spPr/>
        <p:txBody>
          <a:bodyPr/>
          <a:lstStyle/>
          <a:p>
            <a:pPr lvl="1" eaLnBrk="1" hangingPunct="1"/>
            <a:r>
              <a:rPr lang="en-US" altLang="en-US" sz="2400" smtClean="0"/>
              <a:t>Decruitment and no recruitment </a:t>
            </a:r>
          </a:p>
          <a:p>
            <a:pPr lvl="1" eaLnBrk="1" hangingPunct="1"/>
            <a:endParaRPr lang="en-US" altLang="en-US" sz="2400" smtClean="0"/>
          </a:p>
          <a:p>
            <a:pPr lvl="1" eaLnBrk="1" hangingPunct="1"/>
            <a:r>
              <a:rPr lang="en-US" altLang="en-US" sz="2400" smtClean="0"/>
              <a:t>retrocochlear eg. Acoustic neuroma</a:t>
            </a:r>
          </a:p>
        </p:txBody>
      </p:sp>
      <p:sp>
        <p:nvSpPr>
          <p:cNvPr id="25604" name="Text Box 5"/>
          <p:cNvSpPr txBox="1">
            <a:spLocks noChangeArrowheads="1"/>
          </p:cNvSpPr>
          <p:nvPr/>
        </p:nvSpPr>
        <p:spPr bwMode="auto">
          <a:xfrm>
            <a:off x="2124075" y="5734050"/>
            <a:ext cx="1727200" cy="3143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eaLnBrk="1" hangingPunct="1">
              <a:spcBef>
                <a:spcPct val="50000"/>
              </a:spcBef>
              <a:buClrTx/>
              <a:buFontTx/>
              <a:buNone/>
            </a:pPr>
            <a:r>
              <a:rPr lang="en-US" altLang="en-US" sz="1400" b="1">
                <a:solidFill>
                  <a:srgbClr val="FF0066"/>
                </a:solidFill>
                <a:latin typeface="Times New Roman" panose="02020603050405020304" pitchFamily="18" charset="0"/>
              </a:rPr>
              <a:t>decruitment</a:t>
            </a:r>
            <a:endParaRPr lang="th-TH" altLang="en-US" sz="1400" b="1">
              <a:solidFill>
                <a:srgbClr val="FF0066"/>
              </a:solidFill>
              <a:latin typeface="Times New Roman" panose="02020603050405020304" pitchFamily="18" charset="0"/>
            </a:endParaRPr>
          </a:p>
        </p:txBody>
      </p:sp>
      <p:pic>
        <p:nvPicPr>
          <p:cNvPr id="25605" name="Picture 6" descr="ablb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971550" y="3716338"/>
            <a:ext cx="3600450" cy="2600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ablb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a:stretch>
            <a:fillRect/>
          </a:stretch>
        </p:blipFill>
        <p:spPr>
          <a:xfrm>
            <a:off x="977900" y="954088"/>
            <a:ext cx="3678238" cy="2514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slow" advTm="237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5" name="Rectangle 15"/>
          <p:cNvSpPr>
            <a:spLocks noGrp="1" noChangeArrowheads="1"/>
          </p:cNvSpPr>
          <p:nvPr>
            <p:ph type="title"/>
          </p:nvPr>
        </p:nvSpPr>
        <p:spPr/>
        <p:txBody>
          <a:bodyPr/>
          <a:lstStyle/>
          <a:p>
            <a:pPr eaLnBrk="1" hangingPunct="1">
              <a:defRPr/>
            </a:pPr>
            <a:endParaRPr lang="en-US" altLang="en-US" smtClean="0">
              <a:ea typeface="+mj-ea"/>
            </a:endParaRPr>
          </a:p>
        </p:txBody>
      </p:sp>
      <p:pic>
        <p:nvPicPr>
          <p:cNvPr id="26627" name="Picture 10" descr="ablb2"/>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95288" y="3573463"/>
            <a:ext cx="3959225" cy="2757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16"/>
          <p:cNvSpPr>
            <a:spLocks noGrp="1" noChangeArrowheads="1"/>
          </p:cNvSpPr>
          <p:nvPr>
            <p:ph type="body" sz="half" idx="3"/>
          </p:nvPr>
        </p:nvSpPr>
        <p:spPr>
          <a:xfrm>
            <a:off x="4932363" y="1905000"/>
            <a:ext cx="4135437" cy="4114800"/>
          </a:xfrm>
        </p:spPr>
        <p:txBody>
          <a:bodyPr/>
          <a:lstStyle/>
          <a:p>
            <a:pPr eaLnBrk="1" hangingPunct="1"/>
            <a:r>
              <a:rPr lang="en-US" altLang="en-US" sz="2800" smtClean="0"/>
              <a:t>Complete recruitment</a:t>
            </a:r>
          </a:p>
          <a:p>
            <a:pPr eaLnBrk="1" hangingPunct="1"/>
            <a:endParaRPr lang="en-US" altLang="en-US" sz="2800" smtClean="0"/>
          </a:p>
          <a:p>
            <a:pPr eaLnBrk="1" hangingPunct="1"/>
            <a:r>
              <a:rPr lang="en-US" altLang="en-US" sz="2800" smtClean="0"/>
              <a:t> </a:t>
            </a:r>
            <a:r>
              <a:rPr lang="th-TH" altLang="en-US" sz="2800" smtClean="0"/>
              <a:t> </a:t>
            </a:r>
            <a:r>
              <a:rPr lang="en-US" altLang="en-US" sz="2800" smtClean="0"/>
              <a:t>cochlear</a:t>
            </a:r>
            <a:r>
              <a:rPr lang="th-TH" altLang="en-US" sz="2800" smtClean="0"/>
              <a:t> </a:t>
            </a:r>
            <a:r>
              <a:rPr lang="en-US" altLang="en-US" sz="2800" smtClean="0"/>
              <a:t>lesion</a:t>
            </a:r>
          </a:p>
          <a:p>
            <a:pPr eaLnBrk="1" hangingPunct="1"/>
            <a:endParaRPr lang="th-TH" altLang="en-US" sz="2800" smtClean="0"/>
          </a:p>
          <a:p>
            <a:pPr eaLnBrk="1" hangingPunct="1"/>
            <a:endParaRPr lang="th-TH" altLang="en-US" sz="2800" smtClean="0"/>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Content Placeholder 2"/>
          <p:cNvSpPr>
            <a:spLocks noGrp="1"/>
          </p:cNvSpPr>
          <p:nvPr>
            <p:ph sz="quarter" idx="1"/>
          </p:nvPr>
        </p:nvSpPr>
        <p:spPr/>
        <p:txBody>
          <a:bodyPr/>
          <a:lstStyle/>
          <a:p>
            <a:endParaRPr lang="en-US" altLang="en-US"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94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ltLang="en-US" b="1" smtClean="0">
                <a:effectLst/>
              </a:rPr>
              <a:t>آزمون موازنه بلندي تك گوشي</a:t>
            </a:r>
            <a:r>
              <a:rPr lang="en-US" altLang="en-US" smtClean="0">
                <a:effectLst/>
              </a:rPr>
              <a:t/>
            </a:r>
            <a:br>
              <a:rPr lang="en-US" altLang="en-US" smtClean="0">
                <a:effectLst/>
              </a:rPr>
            </a:br>
            <a:endParaRPr lang="en-US" altLang="en-US" smtClean="0"/>
          </a:p>
        </p:txBody>
      </p:sp>
      <p:sp>
        <p:nvSpPr>
          <p:cNvPr id="27651" name="Content Placeholder 2"/>
          <p:cNvSpPr>
            <a:spLocks noGrp="1"/>
          </p:cNvSpPr>
          <p:nvPr>
            <p:ph sz="quarter" idx="1"/>
          </p:nvPr>
        </p:nvSpPr>
        <p:spPr/>
        <p:txBody>
          <a:bodyPr/>
          <a:lstStyle/>
          <a:p>
            <a:endParaRPr lang="en-US" altLang="en-US" smtClean="0"/>
          </a:p>
        </p:txBody>
      </p:sp>
      <p:sp>
        <p:nvSpPr>
          <p:cNvPr id="27652" name="Content Placeholder 3"/>
          <p:cNvSpPr>
            <a:spLocks noGrp="1"/>
          </p:cNvSpPr>
          <p:nvPr>
            <p:ph sz="quarter" idx="2"/>
          </p:nvPr>
        </p:nvSpPr>
        <p:spPr/>
        <p:txBody>
          <a:bodyPr/>
          <a:lstStyle/>
          <a:p>
            <a:endParaRPr lang="en-US" altLang="en-US" smtClean="0"/>
          </a:p>
        </p:txBody>
      </p:sp>
      <p:sp>
        <p:nvSpPr>
          <p:cNvPr id="27653" name="Text Placeholder 4"/>
          <p:cNvSpPr>
            <a:spLocks noGrp="1"/>
          </p:cNvSpPr>
          <p:nvPr>
            <p:ph type="body" sz="half" idx="3"/>
          </p:nvPr>
        </p:nvSpPr>
        <p:spPr/>
        <p:txBody>
          <a:bodyPr/>
          <a:lstStyle/>
          <a:p>
            <a:endParaRPr lang="en-US" altLang="en-US" smtClean="0"/>
          </a:p>
        </p:txBody>
      </p:sp>
      <p:sp>
        <p:nvSpPr>
          <p:cNvPr id="27654" name="Date Placeholder 5"/>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r>
              <a:rPr lang="th-TH" altLang="en-US" sz="1400">
                <a:latin typeface="Times New Roman" panose="02020603050405020304" pitchFamily="18" charset="0"/>
              </a:rPr>
              <a:t>26 ธ.ค.49</a:t>
            </a:r>
          </a:p>
        </p:txBody>
      </p:sp>
      <p:sp>
        <p:nvSpPr>
          <p:cNvPr id="27655" name="Slide Number Placeholder 6"/>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850F1C5B-6A30-4D8B-8BB2-6FF93061C106}" type="slidenum">
              <a:rPr lang="en-US" altLang="en-US" sz="1400" smtClean="0">
                <a:latin typeface="Times New Roman" panose="02020603050405020304" pitchFamily="18" charset="0"/>
              </a:rPr>
              <a:pPr>
                <a:spcBef>
                  <a:spcPct val="0"/>
                </a:spcBef>
                <a:buClrTx/>
                <a:buFontTx/>
                <a:buNone/>
              </a:pPr>
              <a:t>23</a:t>
            </a:fld>
            <a:endParaRPr lang="th-TH" altLang="en-US" sz="1400" smtClean="0">
              <a:latin typeface="Times New Roman" panose="02020603050405020304" pitchFamily="18" charset="0"/>
            </a:endParaRPr>
          </a:p>
        </p:txBody>
      </p:sp>
      <p:pic>
        <p:nvPicPr>
          <p:cNvPr id="3" name="Audio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47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fa-IR" altLang="en-US" smtClean="0">
                <a:effectLst/>
              </a:rPr>
              <a:t> </a:t>
            </a:r>
            <a:endParaRPr lang="en-US" altLang="en-US" smtClean="0"/>
          </a:p>
        </p:txBody>
      </p:sp>
      <p:sp>
        <p:nvSpPr>
          <p:cNvPr id="28675" name="Content Placeholder 2"/>
          <p:cNvSpPr>
            <a:spLocks noGrp="1"/>
          </p:cNvSpPr>
          <p:nvPr>
            <p:ph idx="1"/>
          </p:nvPr>
        </p:nvSpPr>
        <p:spPr/>
        <p:txBody>
          <a:bodyPr/>
          <a:lstStyle/>
          <a:p>
            <a:pPr algn="r" rtl="1" eaLnBrk="1" hangingPunct="1"/>
            <a:r>
              <a:rPr lang="fa-IR" altLang="en-US" b="1" smtClean="0"/>
              <a:t>آزمون موازنه بلندي تك گوشي</a:t>
            </a:r>
            <a:endParaRPr lang="en-US" altLang="en-US" smtClean="0"/>
          </a:p>
          <a:p>
            <a:r>
              <a:rPr lang="en-US" altLang="en-US" b="1" smtClean="0"/>
              <a:t>Monaural Loudness Balance test (MLB)</a:t>
            </a:r>
            <a:endParaRPr lang="en-US" altLang="en-US" smtClean="0"/>
          </a:p>
          <a:p>
            <a:r>
              <a:rPr lang="en-US" altLang="en-US" b="1" smtClean="0"/>
              <a:t>Alternative Monaural Luodness Balance test (AMLB)</a:t>
            </a:r>
            <a:endParaRPr lang="en-US" altLang="en-US" smtClean="0"/>
          </a:p>
          <a:p>
            <a:r>
              <a:rPr lang="en-US" altLang="en-US" b="1" smtClean="0"/>
              <a:t>Alternative Bifrequency monaural Loudness Balance test (ABFMLB)</a:t>
            </a:r>
            <a:endParaRPr lang="en-US" altLang="en-US" smtClean="0"/>
          </a:p>
          <a:p>
            <a:pPr algn="r" rtl="1" eaLnBrk="1" hangingPunct="1"/>
            <a:endParaRPr lang="en-US" altLang="en-US" smtClean="0"/>
          </a:p>
        </p:txBody>
      </p:sp>
      <p:sp>
        <p:nvSpPr>
          <p:cNvPr id="28676"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28677"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2A789C52-F439-4B80-9BCC-0C4088DCD9E5}" type="slidenum">
              <a:rPr lang="en-US" altLang="en-US" sz="1400" smtClean="0">
                <a:latin typeface="Times New Roman" panose="02020603050405020304" pitchFamily="18" charset="0"/>
              </a:rPr>
              <a:pPr>
                <a:spcBef>
                  <a:spcPct val="0"/>
                </a:spcBef>
                <a:buClrTx/>
                <a:buFontTx/>
                <a:buNone/>
              </a:pPr>
              <a:t>24</a:t>
            </a:fld>
            <a:endParaRPr lang="th-TH" altLang="en-US" sz="14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fa-IR" altLang="en-US" smtClean="0">
                <a:effectLst/>
              </a:rPr>
              <a:t> </a:t>
            </a:r>
            <a:endParaRPr lang="en-US" altLang="en-US" smtClean="0"/>
          </a:p>
        </p:txBody>
      </p:sp>
      <p:sp>
        <p:nvSpPr>
          <p:cNvPr id="29699" name="Content Placeholder 2"/>
          <p:cNvSpPr>
            <a:spLocks noGrp="1"/>
          </p:cNvSpPr>
          <p:nvPr>
            <p:ph idx="1"/>
          </p:nvPr>
        </p:nvSpPr>
        <p:spPr/>
        <p:txBody>
          <a:bodyPr/>
          <a:lstStyle/>
          <a:p>
            <a:pPr algn="r" rtl="1" eaLnBrk="1" hangingPunct="1"/>
            <a:r>
              <a:rPr lang="fa-IR" altLang="en-US" smtClean="0"/>
              <a:t>آزمون </a:t>
            </a:r>
            <a:r>
              <a:rPr lang="en-US" altLang="en-US" smtClean="0"/>
              <a:t>MLB</a:t>
            </a:r>
            <a:r>
              <a:rPr lang="fa-IR" altLang="en-US" smtClean="0"/>
              <a:t> براي فردي قابل انجام است كه حداقل يك فركانسش در محدوده طبيعي قرار گرفته باشد و فركانس ديگر افتي در حد </a:t>
            </a:r>
            <a:r>
              <a:rPr lang="en-US" altLang="en-US" smtClean="0"/>
              <a:t>25dB (KATZ)</a:t>
            </a:r>
            <a:r>
              <a:rPr lang="fa-IR" altLang="en-US" smtClean="0"/>
              <a:t> داشته باشد. در اين آزمون به بيمار توضيح داده مي‌شود 2 صدا در گوشش (يك گوش) يك صدا بم‌تر كه صداي بم را با دست راست شدتش را مقايسه نمايد و يك صدا زيرتر كه شدت صداي زير را با دست چپ نشان دهد.</a:t>
            </a:r>
            <a:endParaRPr lang="en-US" altLang="en-US" smtClean="0"/>
          </a:p>
          <a:p>
            <a:pPr algn="r" rtl="1" eaLnBrk="1" hangingPunct="1"/>
            <a:endParaRPr lang="en-US" altLang="en-US" smtClean="0"/>
          </a:p>
        </p:txBody>
      </p:sp>
      <p:sp>
        <p:nvSpPr>
          <p:cNvPr id="29700"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29701"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67E7EDFA-3EF0-483E-AEFD-ED021D5640A2}" type="slidenum">
              <a:rPr lang="en-US" altLang="en-US" sz="1400" smtClean="0">
                <a:latin typeface="Times New Roman" panose="02020603050405020304" pitchFamily="18" charset="0"/>
              </a:rPr>
              <a:pPr>
                <a:spcBef>
                  <a:spcPct val="0"/>
                </a:spcBef>
                <a:buClrTx/>
                <a:buFontTx/>
                <a:buNone/>
              </a:pPr>
              <a:t>25</a:t>
            </a:fld>
            <a:endParaRPr lang="th-TH" altLang="en-US" sz="14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fa-IR" altLang="en-US" smtClean="0">
                <a:effectLst/>
              </a:rPr>
              <a:t> </a:t>
            </a:r>
            <a:endParaRPr lang="en-US" altLang="en-US" smtClean="0"/>
          </a:p>
        </p:txBody>
      </p:sp>
      <p:sp>
        <p:nvSpPr>
          <p:cNvPr id="30723" name="Content Placeholder 2"/>
          <p:cNvSpPr>
            <a:spLocks noGrp="1"/>
          </p:cNvSpPr>
          <p:nvPr>
            <p:ph idx="1"/>
          </p:nvPr>
        </p:nvSpPr>
        <p:spPr/>
        <p:txBody>
          <a:bodyPr/>
          <a:lstStyle/>
          <a:p>
            <a:pPr algn="r" rtl="1" eaLnBrk="1" hangingPunct="1"/>
            <a:r>
              <a:rPr lang="fa-IR" altLang="en-US" smtClean="0"/>
              <a:t>در اين آزمون دستگاه بايد توانايي ارائه 2 فركانس در يك گوش را داشته باشد كه اين يكي از محدوديت‌هاي اين آزمون است كه با هر دستگاهي قابل انجام نيست. و ديگر اينكه اين آزمون براي افرادي قابل انجام است كه نسبتا باهوش بوده و اگر به موسيقي و سازها آشنا باشند، در اين آزمون موفق‌تر هستند. ثبت نتايج اين آزمون همانند </a:t>
            </a:r>
            <a:r>
              <a:rPr lang="en-US" altLang="en-US" smtClean="0"/>
              <a:t>ABLB</a:t>
            </a:r>
            <a:r>
              <a:rPr lang="fa-IR" altLang="en-US" smtClean="0"/>
              <a:t> با روش نردباني و گرافيكي قابل انجام مي‌باشد. در اين آزمون نتايج را مي‌توان بر روي برگه اديوگرام نيز ثبت نمود.</a:t>
            </a:r>
            <a:endParaRPr lang="en-US" altLang="en-US" smtClean="0"/>
          </a:p>
          <a:p>
            <a:pPr algn="r" rtl="1" eaLnBrk="1" hangingPunct="1"/>
            <a:endParaRPr lang="en-US" altLang="en-US" smtClean="0"/>
          </a:p>
        </p:txBody>
      </p:sp>
      <p:sp>
        <p:nvSpPr>
          <p:cNvPr id="30724"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30725"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21FEC322-6178-4B36-8C86-4C7ADE00DB6A}" type="slidenum">
              <a:rPr lang="en-US" altLang="en-US" sz="1400" smtClean="0">
                <a:latin typeface="Times New Roman" panose="02020603050405020304" pitchFamily="18" charset="0"/>
              </a:rPr>
              <a:pPr>
                <a:spcBef>
                  <a:spcPct val="0"/>
                </a:spcBef>
                <a:buClrTx/>
                <a:buFontTx/>
                <a:buNone/>
              </a:pPr>
              <a:t>26</a:t>
            </a:fld>
            <a:endParaRPr lang="th-TH" altLang="en-US" sz="14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6147" name="Slide Number Placeholder 5"/>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F23C2124-058F-4992-B101-50BF1ECADDC0}" type="slidenum">
              <a:rPr lang="en-US" altLang="en-US" sz="1400" smtClean="0">
                <a:latin typeface="Times New Roman" panose="02020603050405020304" pitchFamily="18" charset="0"/>
              </a:rPr>
              <a:pPr>
                <a:spcBef>
                  <a:spcPct val="0"/>
                </a:spcBef>
                <a:buClrTx/>
                <a:buFontTx/>
                <a:buNone/>
              </a:pPr>
              <a:t>3</a:t>
            </a:fld>
            <a:endParaRPr lang="th-TH" altLang="en-US" sz="1400" smtClean="0">
              <a:latin typeface="Times New Roman" panose="02020603050405020304" pitchFamily="18" charset="0"/>
            </a:endParaRPr>
          </a:p>
        </p:txBody>
      </p:sp>
      <p:sp>
        <p:nvSpPr>
          <p:cNvPr id="66562" name="Rectangle 2"/>
          <p:cNvSpPr>
            <a:spLocks noGrp="1" noChangeArrowheads="1"/>
          </p:cNvSpPr>
          <p:nvPr>
            <p:ph type="title"/>
          </p:nvPr>
        </p:nvSpPr>
        <p:spPr/>
        <p:txBody>
          <a:bodyPr/>
          <a:lstStyle/>
          <a:p>
            <a:pPr eaLnBrk="1" hangingPunct="1"/>
            <a:r>
              <a:rPr lang="en-US" altLang="en-US" smtClean="0">
                <a:solidFill>
                  <a:srgbClr val="660033"/>
                </a:solidFill>
              </a:rPr>
              <a:t>ABLB</a:t>
            </a:r>
            <a:br>
              <a:rPr lang="en-US" altLang="en-US" smtClean="0">
                <a:solidFill>
                  <a:srgbClr val="660033"/>
                </a:solidFill>
              </a:rPr>
            </a:br>
            <a:r>
              <a:rPr lang="fa-IR" altLang="en-US" b="1" smtClean="0">
                <a:effectLst/>
              </a:rPr>
              <a:t>آزمون موازنه بلندي دو گوشي</a:t>
            </a:r>
            <a:endParaRPr lang="th-TH" altLang="en-US" smtClean="0">
              <a:solidFill>
                <a:srgbClr val="660033"/>
              </a:solidFill>
            </a:endParaRPr>
          </a:p>
        </p:txBody>
      </p:sp>
      <p:sp>
        <p:nvSpPr>
          <p:cNvPr id="6149" name="Rectangle 3"/>
          <p:cNvSpPr>
            <a:spLocks noGrp="1" noChangeArrowheads="1"/>
          </p:cNvSpPr>
          <p:nvPr>
            <p:ph type="body" idx="1"/>
          </p:nvPr>
        </p:nvSpPr>
        <p:spPr/>
        <p:txBody>
          <a:bodyPr/>
          <a:lstStyle/>
          <a:p>
            <a:pPr eaLnBrk="1" hangingPunct="1"/>
            <a:r>
              <a:rPr lang="en-US" altLang="en-US" smtClean="0"/>
              <a:t>Alternate binaural loudness balance test</a:t>
            </a:r>
          </a:p>
          <a:p>
            <a:pPr eaLnBrk="1" hangingPunct="1"/>
            <a:r>
              <a:rPr lang="en-US" altLang="en-US" smtClean="0"/>
              <a:t>unilateral hearing loss</a:t>
            </a:r>
          </a:p>
          <a:p>
            <a:pPr algn="r" rtl="1" eaLnBrk="1" hangingPunct="1"/>
            <a:r>
              <a:rPr lang="en-US" altLang="en-US" smtClean="0"/>
              <a:t>                               </a:t>
            </a:r>
            <a:r>
              <a:rPr lang="fa-IR" altLang="en-US" smtClean="0"/>
              <a:t>افتي در حد </a:t>
            </a:r>
            <a:r>
              <a:rPr lang="en-US" altLang="en-US" smtClean="0"/>
              <a:t>25dB  </a:t>
            </a: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7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eaLnBrk="1" hangingPunct="1"/>
            <a:r>
              <a:rPr lang="fa-IR" altLang="en-US" smtClean="0">
                <a:effectLst/>
              </a:rPr>
              <a:t>براي انجام </a:t>
            </a:r>
            <a:r>
              <a:rPr lang="en-US" altLang="en-US" smtClean="0">
                <a:effectLst/>
              </a:rPr>
              <a:t>ABLB</a:t>
            </a:r>
            <a:r>
              <a:rPr lang="fa-IR" altLang="en-US" smtClean="0">
                <a:effectLst/>
              </a:rPr>
              <a:t> به چهار عامل بايد توجه شود:</a:t>
            </a:r>
            <a:endParaRPr lang="en-US" altLang="en-US" smtClean="0"/>
          </a:p>
        </p:txBody>
      </p:sp>
      <p:sp>
        <p:nvSpPr>
          <p:cNvPr id="7171" name="Content Placeholder 2"/>
          <p:cNvSpPr>
            <a:spLocks noGrp="1"/>
          </p:cNvSpPr>
          <p:nvPr>
            <p:ph idx="1"/>
          </p:nvPr>
        </p:nvSpPr>
        <p:spPr/>
        <p:txBody>
          <a:bodyPr/>
          <a:lstStyle/>
          <a:p>
            <a:pPr algn="r" rtl="1" eaLnBrk="1" hangingPunct="1"/>
            <a:r>
              <a:rPr lang="fa-IR" altLang="en-US" b="1" smtClean="0"/>
              <a:t>متد سايكولوژيك مورد استفاده </a:t>
            </a:r>
            <a:endParaRPr lang="en-US" altLang="en-US" b="1" smtClean="0"/>
          </a:p>
          <a:p>
            <a:pPr algn="r" rtl="1" eaLnBrk="1" hangingPunct="1"/>
            <a:r>
              <a:rPr lang="fa-IR" altLang="en-US" b="1" smtClean="0"/>
              <a:t>سيكل فعال </a:t>
            </a:r>
            <a:r>
              <a:rPr lang="en-US" altLang="en-US" b="1" smtClean="0"/>
              <a:t>Tone (On – Off Tone)</a:t>
            </a:r>
            <a:r>
              <a:rPr lang="fa-IR" altLang="en-US" b="1" smtClean="0"/>
              <a:t> </a:t>
            </a:r>
            <a:endParaRPr lang="en-US" altLang="en-US" b="1" smtClean="0"/>
          </a:p>
          <a:p>
            <a:pPr algn="r" rtl="1" eaLnBrk="1" hangingPunct="1"/>
            <a:r>
              <a:rPr lang="fa-IR" altLang="en-US" b="1" smtClean="0"/>
              <a:t>روش فولر و هود در مقابل روش جرگر</a:t>
            </a:r>
          </a:p>
          <a:p>
            <a:pPr algn="r" rtl="1" eaLnBrk="1" hangingPunct="1"/>
            <a:r>
              <a:rPr lang="fa-IR" altLang="en-US" b="1" smtClean="0"/>
              <a:t>ترسيم نتايج</a:t>
            </a:r>
            <a:endParaRPr lang="en-US" altLang="en-US" smtClean="0"/>
          </a:p>
        </p:txBody>
      </p:sp>
      <p:sp>
        <p:nvSpPr>
          <p:cNvPr id="7172"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7173"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8F05EE43-8CFA-4297-B070-2970F521DF84}" type="slidenum">
              <a:rPr lang="en-US" altLang="en-US" sz="1400" smtClean="0">
                <a:latin typeface="Times New Roman" panose="02020603050405020304" pitchFamily="18" charset="0"/>
              </a:rPr>
              <a:pPr>
                <a:spcBef>
                  <a:spcPct val="0"/>
                </a:spcBef>
                <a:buClrTx/>
                <a:buFontTx/>
                <a:buNone/>
              </a:pPr>
              <a:t>4</a:t>
            </a:fld>
            <a:endParaRPr lang="th-TH" altLang="en-US" sz="1400" smtClean="0">
              <a:latin typeface="Times New Roman" panose="02020603050405020304" pitchFamily="18" charset="0"/>
            </a:endParaRPr>
          </a:p>
        </p:txBody>
      </p:sp>
      <p:pic>
        <p:nvPicPr>
          <p:cNvPr id="3" name="Audio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35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fa-IR" altLang="en-US" b="1" smtClean="0">
                <a:effectLst/>
              </a:rPr>
              <a:t>متد سايكولوژيك مورد استفاده </a:t>
            </a:r>
            <a:endParaRPr lang="en-US" altLang="en-US" smtClean="0"/>
          </a:p>
        </p:txBody>
      </p:sp>
      <p:sp>
        <p:nvSpPr>
          <p:cNvPr id="8195" name="Content Placeholder 2"/>
          <p:cNvSpPr>
            <a:spLocks noGrp="1"/>
          </p:cNvSpPr>
          <p:nvPr>
            <p:ph idx="1"/>
          </p:nvPr>
        </p:nvSpPr>
        <p:spPr/>
        <p:txBody>
          <a:bodyPr/>
          <a:lstStyle/>
          <a:p>
            <a:pPr algn="r" rtl="1" eaLnBrk="1" hangingPunct="1"/>
            <a:r>
              <a:rPr lang="en-US" altLang="en-US" smtClean="0"/>
              <a:t>(A</a:t>
            </a:r>
            <a:r>
              <a:rPr lang="fa-IR" altLang="en-US" smtClean="0"/>
              <a:t> حدود </a:t>
            </a:r>
            <a:r>
              <a:rPr lang="en-US" altLang="en-US" smtClean="0"/>
              <a:t>(limit)</a:t>
            </a:r>
          </a:p>
          <a:p>
            <a:pPr algn="r" rtl="1" eaLnBrk="1" hangingPunct="1"/>
            <a:endParaRPr lang="en-US" altLang="en-US" smtClean="0"/>
          </a:p>
          <a:p>
            <a:pPr algn="r" rtl="1" eaLnBrk="1" hangingPunct="1"/>
            <a:r>
              <a:rPr lang="fa-IR" altLang="en-US" smtClean="0"/>
              <a:t> </a:t>
            </a:r>
            <a:r>
              <a:rPr lang="en-US" altLang="en-US" smtClean="0"/>
              <a:t>(B </a:t>
            </a:r>
            <a:r>
              <a:rPr lang="fa-IR" altLang="en-US" smtClean="0"/>
              <a:t>تطبيق </a:t>
            </a:r>
            <a:r>
              <a:rPr lang="en-US" altLang="en-US" smtClean="0"/>
              <a:t>(Adjust ment) </a:t>
            </a:r>
          </a:p>
        </p:txBody>
      </p:sp>
      <p:sp>
        <p:nvSpPr>
          <p:cNvPr id="8196"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8197"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0C9EB4D2-60A4-44CF-BCB6-B77D5D63A211}" type="slidenum">
              <a:rPr lang="en-US" altLang="en-US" sz="1400" smtClean="0">
                <a:latin typeface="Times New Roman" panose="02020603050405020304" pitchFamily="18" charset="0"/>
              </a:rPr>
              <a:pPr>
                <a:spcBef>
                  <a:spcPct val="0"/>
                </a:spcBef>
                <a:buClrTx/>
                <a:buFontTx/>
                <a:buNone/>
              </a:pPr>
              <a:t>5</a:t>
            </a:fld>
            <a:endParaRPr lang="th-TH" altLang="en-US" sz="1400" smtClean="0">
              <a:latin typeface="Times New Roman" panose="02020603050405020304" pitchFamily="18" charset="0"/>
            </a:endParaRPr>
          </a:p>
        </p:txBody>
      </p:sp>
      <p:pic>
        <p:nvPicPr>
          <p:cNvPr id="3" name="Audio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622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eaLnBrk="1" hangingPunct="1"/>
            <a:r>
              <a:rPr lang="fa-IR" altLang="en-US" b="1" smtClean="0">
                <a:effectLst/>
              </a:rPr>
              <a:t>سيكل فعال </a:t>
            </a:r>
            <a:r>
              <a:rPr lang="en-US" altLang="en-US" b="1" smtClean="0">
                <a:effectLst/>
              </a:rPr>
              <a:t>Tone)</a:t>
            </a:r>
            <a:r>
              <a:rPr lang="fa-IR" altLang="en-US" b="1" smtClean="0">
                <a:effectLst/>
              </a:rPr>
              <a:t> </a:t>
            </a:r>
            <a:r>
              <a:rPr lang="en-US" altLang="en-US" b="1" smtClean="0">
                <a:effectLst/>
              </a:rPr>
              <a:t>(</a:t>
            </a:r>
            <a:endParaRPr lang="en-US" altLang="en-US" smtClean="0"/>
          </a:p>
        </p:txBody>
      </p:sp>
      <p:sp>
        <p:nvSpPr>
          <p:cNvPr id="9219" name="Content Placeholder 2"/>
          <p:cNvSpPr>
            <a:spLocks noGrp="1"/>
          </p:cNvSpPr>
          <p:nvPr>
            <p:ph idx="1"/>
          </p:nvPr>
        </p:nvSpPr>
        <p:spPr/>
        <p:txBody>
          <a:bodyPr/>
          <a:lstStyle/>
          <a:p>
            <a:pPr algn="r" rtl="1" eaLnBrk="1" hangingPunct="1"/>
            <a:r>
              <a:rPr lang="fa-IR" altLang="en-US" smtClean="0"/>
              <a:t>مدت زماني كه صوت براي هر گوش ارائه مي‌شود معمولا </a:t>
            </a:r>
            <a:r>
              <a:rPr lang="en-US" altLang="en-US" smtClean="0"/>
              <a:t>500 msec</a:t>
            </a:r>
            <a:r>
              <a:rPr lang="fa-IR" altLang="en-US" smtClean="0"/>
              <a:t> است و به طور متناوب عوض مي‌شود</a:t>
            </a:r>
            <a:endParaRPr lang="en-US" altLang="en-US" smtClean="0"/>
          </a:p>
        </p:txBody>
      </p:sp>
      <p:sp>
        <p:nvSpPr>
          <p:cNvPr id="9220"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9221"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FE421DCE-D3E8-4FD7-AAA0-DECC61153615}" type="slidenum">
              <a:rPr lang="en-US" altLang="en-US" sz="1400" smtClean="0">
                <a:latin typeface="Times New Roman" panose="02020603050405020304" pitchFamily="18" charset="0"/>
              </a:rPr>
              <a:pPr>
                <a:spcBef>
                  <a:spcPct val="0"/>
                </a:spcBef>
                <a:buClrTx/>
                <a:buFontTx/>
                <a:buNone/>
              </a:pPr>
              <a:t>6</a:t>
            </a:fld>
            <a:endParaRPr lang="th-TH" altLang="en-US" sz="1400" smtClean="0">
              <a:latin typeface="Times New Roman" panose="02020603050405020304" pitchFamily="18" charset="0"/>
            </a:endParaRPr>
          </a:p>
        </p:txBody>
      </p:sp>
      <p:pic>
        <p:nvPicPr>
          <p:cNvPr id="3" name="Audio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9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fa-IR" altLang="en-US" b="1" smtClean="0">
                <a:effectLst/>
              </a:rPr>
              <a:t>ترسيم نتايج</a:t>
            </a:r>
            <a:endParaRPr lang="en-US" altLang="en-US" smtClean="0"/>
          </a:p>
        </p:txBody>
      </p:sp>
      <p:sp>
        <p:nvSpPr>
          <p:cNvPr id="10243" name="Content Placeholder 2"/>
          <p:cNvSpPr>
            <a:spLocks noGrp="1"/>
          </p:cNvSpPr>
          <p:nvPr>
            <p:ph idx="1"/>
          </p:nvPr>
        </p:nvSpPr>
        <p:spPr>
          <a:xfrm>
            <a:off x="977900" y="1905000"/>
            <a:ext cx="7772400" cy="4114800"/>
          </a:xfrm>
        </p:spPr>
        <p:txBody>
          <a:bodyPr/>
          <a:lstStyle/>
          <a:p>
            <a:pPr algn="r" rtl="1" eaLnBrk="1" hangingPunct="1"/>
            <a:r>
              <a:rPr lang="fa-IR" altLang="en-US" smtClean="0"/>
              <a:t>روش نردباني </a:t>
            </a:r>
            <a:r>
              <a:rPr lang="en-US" altLang="en-US" smtClean="0"/>
              <a:t>(Ladder)</a:t>
            </a:r>
            <a:endParaRPr lang="fa-IR" altLang="en-US" smtClean="0"/>
          </a:p>
          <a:p>
            <a:pPr algn="r" rtl="1" eaLnBrk="1" hangingPunct="1"/>
            <a:r>
              <a:rPr lang="fa-IR" altLang="en-US" smtClean="0"/>
              <a:t>روش گرافيکی </a:t>
            </a:r>
            <a:endParaRPr lang="en-US" altLang="en-US" smtClean="0"/>
          </a:p>
        </p:txBody>
      </p:sp>
      <p:sp>
        <p:nvSpPr>
          <p:cNvPr id="10244"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10245"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082FEAF0-27B9-48E7-BAA5-D701ADCD308A}" type="slidenum">
              <a:rPr lang="en-US" altLang="en-US" sz="1400" smtClean="0">
                <a:latin typeface="Times New Roman" panose="02020603050405020304" pitchFamily="18" charset="0"/>
              </a:rPr>
              <a:pPr>
                <a:spcBef>
                  <a:spcPct val="0"/>
                </a:spcBef>
                <a:buClrTx/>
                <a:buFontTx/>
                <a:buNone/>
              </a:pPr>
              <a:t>7</a:t>
            </a:fld>
            <a:endParaRPr lang="th-TH" altLang="en-US" sz="1400" smtClean="0">
              <a:latin typeface="Times New Roman" panose="02020603050405020304" pitchFamily="18" charset="0"/>
            </a:endParaRPr>
          </a:p>
        </p:txBody>
      </p:sp>
      <p:pic>
        <p:nvPicPr>
          <p:cNvPr id="10246" name="Picture 7" descr="abl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 y="3068638"/>
            <a:ext cx="4386263" cy="295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014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fa-IR" altLang="en-US" smtClean="0">
                <a:effectLst/>
              </a:rPr>
              <a:t>روش گرافيکی </a:t>
            </a:r>
            <a:endParaRPr lang="en-US" altLang="en-US" smtClean="0"/>
          </a:p>
        </p:txBody>
      </p:sp>
      <p:sp>
        <p:nvSpPr>
          <p:cNvPr id="11267" name="Content Placeholder 2"/>
          <p:cNvSpPr>
            <a:spLocks noGrp="1"/>
          </p:cNvSpPr>
          <p:nvPr>
            <p:ph idx="1"/>
          </p:nvPr>
        </p:nvSpPr>
        <p:spPr/>
        <p:txBody>
          <a:bodyPr/>
          <a:lstStyle/>
          <a:p>
            <a:pPr algn="r" rtl="1" eaLnBrk="1" hangingPunct="1"/>
            <a:r>
              <a:rPr lang="fa-IR" altLang="en-US" smtClean="0"/>
              <a:t>روش تابع رشد بلندي </a:t>
            </a:r>
          </a:p>
          <a:p>
            <a:pPr algn="r" rtl="1" eaLnBrk="1" hangingPunct="1"/>
            <a:r>
              <a:rPr lang="en-US" altLang="en-US" smtClean="0"/>
              <a:t>(Growth Loudness Function)</a:t>
            </a:r>
            <a:r>
              <a:rPr lang="fa-IR" altLang="en-US" smtClean="0"/>
              <a:t> كه توسط </a:t>
            </a:r>
            <a:r>
              <a:rPr lang="en-US" altLang="en-US" smtClean="0"/>
              <a:t>Stenberg – Yarden</a:t>
            </a:r>
            <a:endParaRPr lang="fa-IR" altLang="en-US" smtClean="0"/>
          </a:p>
          <a:p>
            <a:pPr algn="r" rtl="1" eaLnBrk="1" hangingPunct="1"/>
            <a:r>
              <a:rPr lang="fa-IR" altLang="en-US" smtClean="0"/>
              <a:t>ترسيمي</a:t>
            </a:r>
          </a:p>
          <a:p>
            <a:pPr algn="r" rtl="1" eaLnBrk="1" hangingPunct="1"/>
            <a:r>
              <a:rPr lang="fa-IR" altLang="en-US" smtClean="0"/>
              <a:t>محور عمودي مربع بيانگر گوش بهتر </a:t>
            </a:r>
            <a:r>
              <a:rPr lang="en-US" altLang="en-US" smtClean="0"/>
              <a:t>(Reference ear)</a:t>
            </a:r>
            <a:r>
              <a:rPr lang="fa-IR" altLang="en-US" smtClean="0"/>
              <a:t> مي‌باشد. </a:t>
            </a:r>
            <a:r>
              <a:rPr lang="en-US" altLang="en-US" smtClean="0"/>
              <a:t>(fixed ear)</a:t>
            </a:r>
            <a:r>
              <a:rPr lang="fa-IR" altLang="en-US" smtClean="0"/>
              <a:t> </a:t>
            </a:r>
          </a:p>
          <a:p>
            <a:pPr algn="r" rtl="1" eaLnBrk="1" hangingPunct="1"/>
            <a:r>
              <a:rPr lang="fa-IR" altLang="en-US" smtClean="0"/>
              <a:t>محور افقي بيانگر شدت در گوش بدتر </a:t>
            </a:r>
            <a:r>
              <a:rPr lang="en-US" altLang="en-US" smtClean="0"/>
              <a:t>(Worse ear)</a:t>
            </a:r>
            <a:r>
              <a:rPr lang="fa-IR" altLang="en-US" smtClean="0"/>
              <a:t> يا گوش متغير </a:t>
            </a:r>
            <a:r>
              <a:rPr lang="en-US" altLang="en-US" smtClean="0"/>
              <a:t>(Veriable ear)</a:t>
            </a:r>
            <a:r>
              <a:rPr lang="fa-IR" altLang="en-US" smtClean="0"/>
              <a:t> مي‌باشد.</a:t>
            </a:r>
            <a:endParaRPr lang="en-US" altLang="en-US" smtClean="0"/>
          </a:p>
          <a:p>
            <a:pPr algn="r" rtl="1" eaLnBrk="1" hangingPunct="1"/>
            <a:endParaRPr lang="en-US" altLang="en-US" smtClean="0"/>
          </a:p>
        </p:txBody>
      </p:sp>
      <p:sp>
        <p:nvSpPr>
          <p:cNvPr id="11268"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11269"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B9D781B9-CD86-421A-838E-3135FE21D741}" type="slidenum">
              <a:rPr lang="en-US" altLang="en-US" sz="1400" smtClean="0">
                <a:latin typeface="Times New Roman" panose="02020603050405020304" pitchFamily="18" charset="0"/>
              </a:rPr>
              <a:pPr>
                <a:spcBef>
                  <a:spcPct val="0"/>
                </a:spcBef>
                <a:buClrTx/>
                <a:buFontTx/>
                <a:buNone/>
              </a:pPr>
              <a:t>8</a:t>
            </a:fld>
            <a:endParaRPr lang="th-TH" altLang="en-US" sz="1400" smtClean="0">
              <a:latin typeface="Times New Roman" panose="02020603050405020304" pitchFamily="18" charset="0"/>
            </a:endParaRPr>
          </a:p>
        </p:txBody>
      </p:sp>
      <p:pic>
        <p:nvPicPr>
          <p:cNvPr id="3" name="Audio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32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ltLang="en-US" dirty="0" smtClean="0">
                <a:ea typeface="+mj-ea"/>
              </a:rPr>
              <a:t>Complete recruitment</a:t>
            </a:r>
            <a:endParaRPr lang="en-US" dirty="0" smtClean="0">
              <a:ea typeface="+mj-ea"/>
            </a:endParaRPr>
          </a:p>
        </p:txBody>
      </p:sp>
      <p:sp>
        <p:nvSpPr>
          <p:cNvPr id="12291" name="Date Placeholder 3"/>
          <p:cNvSpPr>
            <a:spLocks noGrp="1"/>
          </p:cNvSpPr>
          <p:nvPr>
            <p:ph type="dt" sz="quarter" idx="10"/>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endParaRPr lang="th-TH" altLang="en-US" sz="1400">
              <a:latin typeface="Times New Roman" panose="02020603050405020304" pitchFamily="18" charset="0"/>
            </a:endParaRPr>
          </a:p>
        </p:txBody>
      </p:sp>
      <p:sp>
        <p:nvSpPr>
          <p:cNvPr id="12292" name="Slide Number Placeholder 4"/>
          <p:cNvSpPr>
            <a:spLocks noGrp="1"/>
          </p:cNvSpPr>
          <p:nvPr>
            <p:ph type="sldNum" sz="quarter" idx="12"/>
          </p:nvPr>
        </p:nvSpPr>
        <p:spPr>
          <a:noFill/>
        </p:spPr>
        <p:txBody>
          <a:bodyPr/>
          <a:lstStyle>
            <a:lvl1pPr>
              <a:spcBef>
                <a:spcPct val="20000"/>
              </a:spcBef>
              <a:buClr>
                <a:schemeClr val="accent2"/>
              </a:buClr>
              <a:buChar char="•"/>
              <a:defRPr sz="3200">
                <a:solidFill>
                  <a:schemeClr val="tx1"/>
                </a:solidFill>
                <a:latin typeface="Arial" panose="020B0604020202020204" pitchFamily="34" charset="0"/>
                <a:ea typeface="Angsana New" pitchFamily="18" charset="-120"/>
              </a:defRPr>
            </a:lvl1pPr>
            <a:lvl2pPr marL="742950" indent="-285750">
              <a:spcBef>
                <a:spcPct val="20000"/>
              </a:spcBef>
              <a:buChar char="–"/>
              <a:defRPr sz="2800">
                <a:solidFill>
                  <a:schemeClr val="tx1"/>
                </a:solidFill>
                <a:latin typeface="Arial" panose="020B0604020202020204" pitchFamily="34" charset="0"/>
                <a:ea typeface="Angsana New" pitchFamily="18" charset="-120"/>
              </a:defRPr>
            </a:lvl2pPr>
            <a:lvl3pPr marL="1143000" indent="-228600">
              <a:spcBef>
                <a:spcPct val="20000"/>
              </a:spcBef>
              <a:buChar char="•"/>
              <a:defRPr sz="2400">
                <a:solidFill>
                  <a:schemeClr val="tx1"/>
                </a:solidFill>
                <a:latin typeface="Arial" panose="020B0604020202020204" pitchFamily="34" charset="0"/>
                <a:ea typeface="Angsana New" pitchFamily="18" charset="-120"/>
              </a:defRPr>
            </a:lvl3pPr>
            <a:lvl4pPr marL="1600200" indent="-228600">
              <a:spcBef>
                <a:spcPct val="20000"/>
              </a:spcBef>
              <a:buChar char="–"/>
              <a:defRPr sz="2000">
                <a:solidFill>
                  <a:schemeClr val="tx1"/>
                </a:solidFill>
                <a:latin typeface="Arial" panose="020B0604020202020204" pitchFamily="34" charset="0"/>
                <a:ea typeface="Angsana New" pitchFamily="18" charset="-120"/>
              </a:defRPr>
            </a:lvl4pPr>
            <a:lvl5pPr marL="2057400" indent="-228600">
              <a:spcBef>
                <a:spcPct val="20000"/>
              </a:spcBef>
              <a:buChar char="•"/>
              <a:defRPr sz="2000">
                <a:solidFill>
                  <a:schemeClr val="tx1"/>
                </a:solidFill>
                <a:latin typeface="Arial" panose="020B0604020202020204" pitchFamily="34" charset="0"/>
                <a:ea typeface="Angsana New" pitchFamily="18" charset="-12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ngsana New" pitchFamily="18" charset="-120"/>
              </a:defRPr>
            </a:lvl9pPr>
          </a:lstStyle>
          <a:p>
            <a:pPr>
              <a:spcBef>
                <a:spcPct val="0"/>
              </a:spcBef>
              <a:buClrTx/>
              <a:buFontTx/>
              <a:buNone/>
            </a:pPr>
            <a:fld id="{92C2C805-9DC8-4F1E-BB94-EC3A6D458F93}" type="slidenum">
              <a:rPr lang="en-US" altLang="en-US" sz="1400" smtClean="0">
                <a:latin typeface="Times New Roman" panose="02020603050405020304" pitchFamily="18" charset="0"/>
              </a:rPr>
              <a:pPr>
                <a:spcBef>
                  <a:spcPct val="0"/>
                </a:spcBef>
                <a:buClrTx/>
                <a:buFontTx/>
                <a:buNone/>
              </a:pPr>
              <a:t>9</a:t>
            </a:fld>
            <a:endParaRPr lang="th-TH" altLang="en-US" sz="1400" smtClean="0">
              <a:latin typeface="Times New Roman" panose="02020603050405020304" pitchFamily="18" charset="0"/>
            </a:endParaRPr>
          </a:p>
        </p:txBody>
      </p:sp>
      <p:pic>
        <p:nvPicPr>
          <p:cNvPr id="12293" name="Picture 10" descr="ablb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451100" y="2060575"/>
            <a:ext cx="5216525" cy="3803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222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ompany Handbook">
  <a:themeElements>
    <a:clrScheme name="Company Handbook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fontScheme name="Company Handbook">
      <a:majorFont>
        <a:latin typeface="Arial Black"/>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th-TH" altLang="en-US" sz="2800" b="0" i="0" u="none" strike="noStrike" cap="none" normalizeH="0" baseline="0" smtClean="0">
            <a:ln>
              <a:noFill/>
            </a:ln>
            <a:solidFill>
              <a:schemeClr val="tx1"/>
            </a:solidFill>
            <a:effectLst/>
            <a:latin typeface="Times New Roman" panose="02020603050405020304" pitchFamily="18" charset="0"/>
            <a:cs typeface="Angsana New" pitchFamily="18" charset="-34"/>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th-TH" altLang="en-US" sz="2800" b="0" i="0" u="none" strike="noStrike" cap="none" normalizeH="0" baseline="0" smtClean="0">
            <a:ln>
              <a:noFill/>
            </a:ln>
            <a:solidFill>
              <a:schemeClr val="tx1"/>
            </a:solidFill>
            <a:effectLst/>
            <a:latin typeface="Times New Roman" panose="02020603050405020304" pitchFamily="18" charset="0"/>
            <a:cs typeface="Angsana New" pitchFamily="18" charset="-34"/>
          </a:defRPr>
        </a:defPPr>
      </a:lstStyle>
    </a:lnDef>
  </a:objectDefaults>
  <a:extraClrSchemeLst>
    <a:extraClrScheme>
      <a:clrScheme name="Company Handbook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clrMap bg1="dk2" tx1="lt1" bg2="dk1" tx2="lt2" accent1="accent1" accent2="accent2" accent3="accent3" accent4="accent4" accent5="accent5" accent6="accent6" hlink="hlink" folHlink="folHlink"/>
    </a:extraClrScheme>
    <a:extraClrScheme>
      <a:clrScheme name="Company Handbook 2">
        <a:dk1>
          <a:srgbClr val="000080"/>
        </a:dk1>
        <a:lt1>
          <a:srgbClr val="FFFFFF"/>
        </a:lt1>
        <a:dk2>
          <a:srgbClr val="3366CC"/>
        </a:dk2>
        <a:lt2>
          <a:srgbClr val="7A7C93"/>
        </a:lt2>
        <a:accent1>
          <a:srgbClr val="006699"/>
        </a:accent1>
        <a:accent2>
          <a:srgbClr val="6699FF"/>
        </a:accent2>
        <a:accent3>
          <a:srgbClr val="FFFFFF"/>
        </a:accent3>
        <a:accent4>
          <a:srgbClr val="00006C"/>
        </a:accent4>
        <a:accent5>
          <a:srgbClr val="AAB8CA"/>
        </a:accent5>
        <a:accent6>
          <a:srgbClr val="5C8AE7"/>
        </a:accent6>
        <a:hlink>
          <a:srgbClr val="9933FF"/>
        </a:hlink>
        <a:folHlink>
          <a:srgbClr val="CCCCFF"/>
        </a:folHlink>
      </a:clrScheme>
      <a:clrMap bg1="lt1" tx1="dk1" bg2="lt2" tx2="dk2" accent1="accent1" accent2="accent2" accent3="accent3" accent4="accent4" accent5="accent5" accent6="accent6" hlink="hlink" folHlink="folHlink"/>
    </a:extraClrScheme>
    <a:extraClrScheme>
      <a:clrScheme name="Company Handbook 3">
        <a:dk1>
          <a:srgbClr val="000000"/>
        </a:dk1>
        <a:lt1>
          <a:srgbClr val="FFFFFF"/>
        </a:lt1>
        <a:dk2>
          <a:srgbClr val="000000"/>
        </a:dk2>
        <a:lt2>
          <a:srgbClr val="868686"/>
        </a:lt2>
        <a:accent1>
          <a:srgbClr val="969696"/>
        </a:accent1>
        <a:accent2>
          <a:srgbClr val="CBCBCB"/>
        </a:accent2>
        <a:accent3>
          <a:srgbClr val="FFFFFF"/>
        </a:accent3>
        <a:accent4>
          <a:srgbClr val="000000"/>
        </a:accent4>
        <a:accent5>
          <a:srgbClr val="C9C9C9"/>
        </a:accent5>
        <a:accent6>
          <a:srgbClr val="B8B8B8"/>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Company Handbook 4">
        <a:dk1>
          <a:srgbClr val="660066"/>
        </a:dk1>
        <a:lt1>
          <a:srgbClr val="EAEAEA"/>
        </a:lt1>
        <a:dk2>
          <a:srgbClr val="3366CC"/>
        </a:dk2>
        <a:lt2>
          <a:srgbClr val="7A7C93"/>
        </a:lt2>
        <a:accent1>
          <a:srgbClr val="00CCCC"/>
        </a:accent1>
        <a:accent2>
          <a:srgbClr val="CC66FF"/>
        </a:accent2>
        <a:accent3>
          <a:srgbClr val="F3F3F3"/>
        </a:accent3>
        <a:accent4>
          <a:srgbClr val="560056"/>
        </a:accent4>
        <a:accent5>
          <a:srgbClr val="AAE2E2"/>
        </a:accent5>
        <a:accent6>
          <a:srgbClr val="B95CE7"/>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Company Handbook 5">
        <a:dk1>
          <a:srgbClr val="00354E"/>
        </a:dk1>
        <a:lt1>
          <a:srgbClr val="EAEAEA"/>
        </a:lt1>
        <a:dk2>
          <a:srgbClr val="6D67AA"/>
        </a:dk2>
        <a:lt2>
          <a:srgbClr val="CCCCFF"/>
        </a:lt2>
        <a:accent1>
          <a:srgbClr val="6600CC"/>
        </a:accent1>
        <a:accent2>
          <a:srgbClr val="9999FF"/>
        </a:accent2>
        <a:accent3>
          <a:srgbClr val="BAB8D2"/>
        </a:accent3>
        <a:accent4>
          <a:srgbClr val="C8C8C8"/>
        </a:accent4>
        <a:accent5>
          <a:srgbClr val="B8AAE2"/>
        </a:accent5>
        <a:accent6>
          <a:srgbClr val="8A8AE7"/>
        </a:accent6>
        <a:hlink>
          <a:srgbClr val="CCCCFF"/>
        </a:hlink>
        <a:folHlink>
          <a:srgbClr val="9D70B8"/>
        </a:folHlink>
      </a:clrScheme>
      <a:clrMap bg1="dk2" tx1="lt1" bg2="dk1" tx2="lt2" accent1="accent1" accent2="accent2" accent3="accent3" accent4="accent4" accent5="accent5" accent6="accent6" hlink="hlink" folHlink="folHlink"/>
    </a:extraClrScheme>
    <a:extraClrScheme>
      <a:clrScheme name="Company Handbook 6">
        <a:dk1>
          <a:srgbClr val="003366"/>
        </a:dk1>
        <a:lt1>
          <a:srgbClr val="EAEAEA"/>
        </a:lt1>
        <a:dk2>
          <a:srgbClr val="009999"/>
        </a:dk2>
        <a:lt2>
          <a:srgbClr val="FFFFFF"/>
        </a:lt2>
        <a:accent1>
          <a:srgbClr val="008080"/>
        </a:accent1>
        <a:accent2>
          <a:srgbClr val="00CCCC"/>
        </a:accent2>
        <a:accent3>
          <a:srgbClr val="AACACA"/>
        </a:accent3>
        <a:accent4>
          <a:srgbClr val="C8C8C8"/>
        </a:accent4>
        <a:accent5>
          <a:srgbClr val="AAC0C0"/>
        </a:accent5>
        <a:accent6>
          <a:srgbClr val="00B9B9"/>
        </a:accent6>
        <a:hlink>
          <a:srgbClr val="A7DDE1"/>
        </a:hlink>
        <a:folHlink>
          <a:srgbClr val="FF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Company Handbook</Template>
  <TotalTime>3155</TotalTime>
  <Words>708</Words>
  <Application>Microsoft Office PowerPoint</Application>
  <PresentationFormat>On-screen Show (4:3)</PresentationFormat>
  <Paragraphs>99</Paragraphs>
  <Slides>26</Slides>
  <Notes>1</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Angsana New</vt:lpstr>
      <vt:lpstr>Arial</vt:lpstr>
      <vt:lpstr>Arial Black</vt:lpstr>
      <vt:lpstr>Tahoma</vt:lpstr>
      <vt:lpstr>Times New Roman</vt:lpstr>
      <vt:lpstr>Company Handbook</vt:lpstr>
      <vt:lpstr>هو السميع</vt:lpstr>
      <vt:lpstr>ارزیابی تکمیلی شنوایی</vt:lpstr>
      <vt:lpstr>ABLB آزمون موازنه بلندي دو گوشي</vt:lpstr>
      <vt:lpstr>براي انجام ABLB به چهار عامل بايد توجه شود:</vt:lpstr>
      <vt:lpstr>متد سايكولوژيك مورد استفاده </vt:lpstr>
      <vt:lpstr>سيكل فعال Tone) (</vt:lpstr>
      <vt:lpstr>ترسيم نتايج</vt:lpstr>
      <vt:lpstr>روش گرافيکی </vt:lpstr>
      <vt:lpstr>Complete recruitment</vt:lpstr>
      <vt:lpstr>تفسير نتايج يا منحني‌هاي ABLB:</vt:lpstr>
      <vt:lpstr>No Recruitment</vt:lpstr>
      <vt:lpstr>No Recruitment</vt:lpstr>
      <vt:lpstr>Complete recruitment</vt:lpstr>
      <vt:lpstr>Complete recruitment</vt:lpstr>
      <vt:lpstr> </vt:lpstr>
      <vt:lpstr>partial recruitment</vt:lpstr>
      <vt:lpstr>partial recruitment</vt:lpstr>
      <vt:lpstr> </vt:lpstr>
      <vt:lpstr>Decruitment</vt:lpstr>
      <vt:lpstr> </vt:lpstr>
      <vt:lpstr>PowerPoint Presentation</vt:lpstr>
      <vt:lpstr>PowerPoint Presentation</vt:lpstr>
      <vt:lpstr>آزمون موازنه بلندي تك گوشي </vt:lpstr>
      <vt:lpstr> </vt:lpstr>
      <vt:lpstr> </vt:lpstr>
      <vt:lpstr> </vt:lpstr>
    </vt:vector>
  </TitlesOfParts>
  <Company>iLLUSiON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ภาพนิ่ง 1</dc:title>
  <dc:creator>iLLuSioN</dc:creator>
  <cp:lastModifiedBy>H</cp:lastModifiedBy>
  <cp:revision>49</cp:revision>
  <dcterms:created xsi:type="dcterms:W3CDTF">2006-12-15T16:03:08Z</dcterms:created>
  <dcterms:modified xsi:type="dcterms:W3CDTF">2021-04-04T18:06:07Z</dcterms:modified>
</cp:coreProperties>
</file>