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443" r:id="rId2"/>
    <p:sldId id="256" r:id="rId3"/>
    <p:sldId id="444" r:id="rId4"/>
    <p:sldId id="438" r:id="rId5"/>
    <p:sldId id="439" r:id="rId6"/>
    <p:sldId id="441" r:id="rId7"/>
    <p:sldId id="442" r:id="rId8"/>
    <p:sldId id="281" r:id="rId9"/>
    <p:sldId id="283" r:id="rId10"/>
    <p:sldId id="287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34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71575"/>
            <a:ext cx="7467600" cy="2105025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BEB14B71-46FB-48CF-A80F-30D3AB92F45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27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C1B5-A2B9-4DBF-832A-5CB2D5C8E22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85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810C3-C746-4E4A-90AB-65A0A92AE50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38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1440-A77F-413E-9E7F-133A7AF97A9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22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C2E06-0A02-4ABF-9186-0155197CB47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51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13FB-8B4C-4EA2-ACAD-47E6724327C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15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6D68F-74D6-42D9-902E-80E8151BBC2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78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E5F9B-798B-446C-BFB0-F4243579BD1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10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B5D42-E803-489B-A00D-3552008AE99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4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D6720-6C43-4954-97DC-672FCBC12EB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56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817C-7FE0-4CAE-A05A-4C45F857D03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32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164920-00FD-4307-B440-FED49872EB2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4" descr="25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285875"/>
            <a:ext cx="7358062" cy="3929063"/>
          </a:xfrm>
        </p:spPr>
      </p:pic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35E22B-93B6-47F9-B5BE-719FD17EED3B}" type="slidenum">
              <a:rPr lang="fa-IR" altLang="en-US" sz="1400" smtClean="0"/>
              <a:pPr/>
              <a:t>1</a:t>
            </a:fld>
            <a:endParaRPr lang="fa-IR" altLang="en-US" sz="140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57"/>
    </mc:Choice>
    <mc:Fallback>
      <p:transition spd="slow" advTm="10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tx1"/>
                </a:solidFill>
              </a:rPr>
              <a:t>Swinging Story Test: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to catch a unilateral loss.</a:t>
            </a:r>
          </a:p>
          <a:p>
            <a:pPr eaLnBrk="1" hangingPunct="1">
              <a:defRPr/>
            </a:pPr>
            <a:r>
              <a:rPr lang="en-US" altLang="en-US" smtClean="0"/>
              <a:t>Story switches from one ear to both and to the other ear</a:t>
            </a:r>
          </a:p>
          <a:p>
            <a:pPr eaLnBrk="1" hangingPunct="1">
              <a:defRPr/>
            </a:pPr>
            <a:r>
              <a:rPr lang="en-US" altLang="en-US" smtClean="0"/>
              <a:t>Two possible meanings:</a:t>
            </a:r>
          </a:p>
          <a:p>
            <a:pPr eaLnBrk="1" hangingPunct="1">
              <a:defRPr/>
            </a:pPr>
            <a:r>
              <a:rPr lang="en-US" altLang="en-US" smtClean="0"/>
              <a:t>--one if you hear whole story</a:t>
            </a:r>
          </a:p>
          <a:p>
            <a:pPr eaLnBrk="1" hangingPunct="1">
              <a:defRPr/>
            </a:pPr>
            <a:r>
              <a:rPr lang="en-US" altLang="en-US" smtClean="0"/>
              <a:t>--other if you hear only what is in both ears or in good ear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716"/>
    </mc:Choice>
    <mc:Fallback>
      <p:transition spd="slow" advTm="110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79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848600" cy="20574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altLang="en-US" smtClean="0">
                <a:solidFill>
                  <a:schemeClr val="tx1"/>
                </a:solidFill>
              </a:rPr>
              <a:t>Pseudohypacusis/</a:t>
            </a:r>
            <a:br>
              <a:rPr lang="en-US" altLang="en-US" smtClean="0">
                <a:solidFill>
                  <a:schemeClr val="tx1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Nonorganic/</a:t>
            </a:r>
            <a:br>
              <a:rPr lang="en-US" altLang="en-US" smtClean="0">
                <a:solidFill>
                  <a:schemeClr val="tx1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Functional Hearing Loss: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5"/>
    </mc:Choice>
    <mc:Fallback>
      <p:transition spd="slow" advTm="2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Fahimeh</a:t>
            </a:r>
            <a:r>
              <a:rPr lang="en-US" dirty="0" smtClean="0"/>
              <a:t> </a:t>
            </a:r>
            <a:r>
              <a:rPr lang="en-US" dirty="0" err="1" smtClean="0"/>
              <a:t>Hajiabolhassan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2020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1"/>
    </mc:Choice>
    <mc:Fallback>
      <p:transition spd="slow" advTm="2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The Stenger Test: 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for use in unilateral HL</a:t>
            </a:r>
          </a:p>
          <a:p>
            <a:pPr eaLnBrk="1" hangingPunct="1">
              <a:defRPr/>
            </a:pPr>
            <a:r>
              <a:rPr lang="en-US" altLang="en-US" dirty="0" smtClean="0"/>
              <a:t>Based on the </a:t>
            </a:r>
            <a:r>
              <a:rPr lang="en-US" altLang="en-US" b="1" dirty="0" smtClean="0"/>
              <a:t>STENGER EFFECT</a:t>
            </a:r>
            <a:r>
              <a:rPr lang="en-US" altLang="en-US" dirty="0" smtClean="0"/>
              <a:t>: 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If a listener is presented with the same stimulus in each ear, she will only hear the tone in the ear in which it is louder.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757"/>
    </mc:Choice>
    <mc:Fallback>
      <p:transition spd="slow" advTm="137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251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The Stenger Test (cont’d)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tone 10 dB SL in better ear, -10 in poorer, if  no response: caught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Right ear AC T=50   ,left ear AC T=10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Stenger </a:t>
            </a:r>
            <a:r>
              <a:rPr lang="en-US" altLang="en-US" dirty="0" smtClean="0"/>
              <a:t>Test  :</a:t>
            </a:r>
            <a:r>
              <a:rPr lang="en-US" altLang="en-US" dirty="0"/>
              <a:t>Right ear AC </a:t>
            </a:r>
            <a:r>
              <a:rPr lang="en-US" altLang="en-US" dirty="0" smtClean="0"/>
              <a:t>=40   </a:t>
            </a:r>
            <a:r>
              <a:rPr lang="en-US" altLang="en-US" dirty="0"/>
              <a:t>,left ear </a:t>
            </a:r>
            <a:r>
              <a:rPr lang="en-US" altLang="en-US" dirty="0" smtClean="0"/>
              <a:t>AC=20  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330"/>
    </mc:Choice>
    <mc:Fallback>
      <p:transition spd="slow" advTm="329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The Stenger Test (cont’d)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Minimum Contralateral Interference Level(MCIL):  Lowest level at which you can get the Stenger Effect, usually within 20 dB of real threshold.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Right ear AC T=50   ,left ear AC </a:t>
            </a:r>
            <a:r>
              <a:rPr lang="en-US" altLang="en-US" dirty="0" smtClean="0"/>
              <a:t>T=10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err="1" smtClean="0"/>
              <a:t>MCIL:Right</a:t>
            </a:r>
            <a:r>
              <a:rPr lang="en-US" altLang="en-US" dirty="0" smtClean="0"/>
              <a:t> </a:t>
            </a:r>
            <a:r>
              <a:rPr lang="en-US" altLang="en-US" dirty="0"/>
              <a:t>ear AC </a:t>
            </a:r>
            <a:r>
              <a:rPr lang="en-US" altLang="en-US" dirty="0" smtClean="0"/>
              <a:t>=0   </a:t>
            </a:r>
            <a:r>
              <a:rPr lang="en-US" altLang="en-US" dirty="0"/>
              <a:t>,left ear AC=20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010"/>
    </mc:Choice>
    <mc:Fallback>
      <p:transition spd="slow" advTm="218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The Stenger Test (cont’d)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tone 10 dB SL in better ear, -10 in poorer, if  no response: caught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Minimum Contralateral Interference Level:  Lowest level at which you can get the Stenger Effect, usually within 20 dB of real threshold.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Speech Stenger is like pure-tone although using SRT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440"/>
    </mc:Choice>
    <mc:Fallback>
      <p:transition spd="slow" advTm="59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tx1"/>
                </a:solidFill>
              </a:rPr>
              <a:t>Delayed Speech Feedback Test: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person speaks into microphone</a:t>
            </a:r>
          </a:p>
          <a:p>
            <a:pPr eaLnBrk="1" hangingPunct="1">
              <a:defRPr/>
            </a:pPr>
            <a:r>
              <a:rPr lang="en-US" altLang="en-US" smtClean="0"/>
              <a:t>output of mic is delayed (100-200 ms)</a:t>
            </a:r>
          </a:p>
          <a:p>
            <a:pPr eaLnBrk="1" hangingPunct="1">
              <a:defRPr/>
            </a:pPr>
            <a:r>
              <a:rPr lang="en-US" altLang="en-US" smtClean="0"/>
              <a:t>seek level where DAF produces difficulty in speaking.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532"/>
    </mc:Choice>
    <mc:Fallback>
      <p:transition spd="slow" advTm="47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6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tx1"/>
                </a:solidFill>
              </a:rPr>
              <a:t>Pure-tone DAF Test: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Called “Tone Tap Test”</a:t>
            </a:r>
          </a:p>
          <a:p>
            <a:pPr eaLnBrk="1" hangingPunct="1">
              <a:defRPr/>
            </a:pPr>
            <a:r>
              <a:rPr lang="en-US" altLang="en-US" smtClean="0"/>
              <a:t>Ask person to tap a pattern over and over</a:t>
            </a:r>
          </a:p>
          <a:p>
            <a:pPr eaLnBrk="1" hangingPunct="1">
              <a:defRPr/>
            </a:pPr>
            <a:r>
              <a:rPr lang="en-US" altLang="en-US" smtClean="0"/>
              <a:t>beep delivered to the ear with each tap (with a delay) </a:t>
            </a:r>
          </a:p>
          <a:p>
            <a:pPr eaLnBrk="1" hangingPunct="1">
              <a:defRPr/>
            </a:pPr>
            <a:r>
              <a:rPr lang="en-US" altLang="en-US" smtClean="0"/>
              <a:t>level of beep is raised until pattern changes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570"/>
    </mc:Choice>
    <mc:Fallback>
      <p:transition spd="slow" advTm="54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699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5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4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4|2|3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2.1|6|3|1.5"/>
</p:tagLst>
</file>

<file path=ppt/theme/theme1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Designs\Whirlpool.pot</Template>
  <TotalTime>236</TotalTime>
  <Words>313</Words>
  <Application>Microsoft Office PowerPoint</Application>
  <PresentationFormat>On-screen Show (4:3)</PresentationFormat>
  <Paragraphs>36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Arial</vt:lpstr>
      <vt:lpstr>Tahoma</vt:lpstr>
      <vt:lpstr>Wingdings</vt:lpstr>
      <vt:lpstr>Calibri</vt:lpstr>
      <vt:lpstr>Whirlpool</vt:lpstr>
      <vt:lpstr>PowerPoint Presentation</vt:lpstr>
      <vt:lpstr>Pseudohypacusis/ Nonorganic/ Functional Hearing Loss:</vt:lpstr>
      <vt:lpstr>PowerPoint Presentation</vt:lpstr>
      <vt:lpstr>The Stenger Test: </vt:lpstr>
      <vt:lpstr>The Stenger Test (cont’d)</vt:lpstr>
      <vt:lpstr>The Stenger Test (cont’d)</vt:lpstr>
      <vt:lpstr>The Stenger Test (cont’d)</vt:lpstr>
      <vt:lpstr>Delayed Speech Feedback Test: </vt:lpstr>
      <vt:lpstr>Pure-tone DAF Test: </vt:lpstr>
      <vt:lpstr>Swinging Story Test: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Pseudohypacusis/Nonorganic/Functional Hearing Loss:</dc:title>
  <dc:creator>Scott K. Griffiths</dc:creator>
  <cp:lastModifiedBy>user</cp:lastModifiedBy>
  <cp:revision>18</cp:revision>
  <dcterms:created xsi:type="dcterms:W3CDTF">1998-07-27T10:49:46Z</dcterms:created>
  <dcterms:modified xsi:type="dcterms:W3CDTF">2020-12-22T17:46:28Z</dcterms:modified>
</cp:coreProperties>
</file>