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57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2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7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E99732-60FC-4DF7-96D7-4E02FB2C464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98514E-C5C9-4F8A-BAF0-E8E5278916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d.bokoo.ir/contents/ethacrynic-acid-drug-information?search=furosemide&amp;topicRef=2310&amp;source=see_link" TargetMode="External"/><Relationship Id="rId2" Type="http://schemas.openxmlformats.org/officeDocument/2006/relationships/hyperlink" Target="https://upd.bokoo.ir/contents/furosemide-drug-information?search=furosemide&amp;topicRef=2310&amp;source=see_lin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d.bokoo.ir/contents/bumetanide-drug-information?search=furosemide&amp;topicRef=2310&amp;source=see_link" TargetMode="External"/><Relationship Id="rId4" Type="http://schemas.openxmlformats.org/officeDocument/2006/relationships/hyperlink" Target="https://upd.bokoo.ir/contents/torsemide-torasemide-drug-information?search=furosemide&amp;topicRef=2310&amp;source=see_lin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pd.bokoo.ir/contents/furosemide-drug-information?search=furosemide&amp;topicRef=2310&amp;source=see_li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diseases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8455" y="5051578"/>
            <a:ext cx="8689976" cy="1371599"/>
          </a:xfrm>
        </p:spPr>
        <p:txBody>
          <a:bodyPr/>
          <a:lstStyle/>
          <a:p>
            <a:pPr algn="l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rmin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ourhosseini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24" y="696686"/>
            <a:ext cx="64103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561" y="337865"/>
            <a:ext cx="8025834" cy="61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132115"/>
            <a:ext cx="10363826" cy="4859382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major risk factor for myocardial infarction, heart failure and stroke</a:t>
            </a: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&lt;20%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cases: secondary hypertension (pheochromocytoma, coarctation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aorta, renal vascular disease, adrenal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cortical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tumors)</a:t>
            </a: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or essential hypertension: idiopathic</a:t>
            </a:r>
          </a:p>
          <a:p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include reductions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blood volume, sympathetic effects, vascular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smooth muscle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tension, and angiotensin effects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hypertension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baroreceptor reflex and the renin response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reset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maintain the higher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27567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463" y="585216"/>
            <a:ext cx="9790593" cy="50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885" y="183323"/>
            <a:ext cx="8571232" cy="64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31134"/>
            <a:ext cx="10364451" cy="809689"/>
          </a:xfrm>
        </p:spPr>
        <p:txBody>
          <a:bodyPr/>
          <a:lstStyle/>
          <a:p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iuretics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236618"/>
            <a:ext cx="10363826" cy="4554582"/>
          </a:xfrm>
        </p:spPr>
        <p:txBody>
          <a:bodyPr/>
          <a:lstStyle/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drugs lower blood pressure by reduction of blood volume and probably also by a direct vascular effect that is not fully understood.</a:t>
            </a: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 used in treating hypertension: </a:t>
            </a:r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thiazides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chlorthalidone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hydrochlorothiazide),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 diuretics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(furosemide)</a:t>
            </a: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Hypertension, congestive heart failure</a:t>
            </a:r>
            <a:endParaRPr lang="fa-IR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application of </a:t>
            </a:r>
            <a:r>
              <a:rPr lang="en-US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diuretics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the treatment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fa-I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edematous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(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heart failure, ascites, and acute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</a:t>
            </a:r>
            <a:r>
              <a:rPr lang="fa-I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45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837" y="947466"/>
            <a:ext cx="9235810" cy="48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18" y="365194"/>
            <a:ext cx="9405664" cy="60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46" y="590543"/>
            <a:ext cx="10363826" cy="5627377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ototoxicity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 loop diuretic-induced ototoxicity can lead to transient (usually lasting 30 minutes to 24 hours) or permanent deafness. ototoxicity primarily occurs with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high-dose intravenous therapy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furosemide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doses above 240 mg/hour) or at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doses in patients with kidney function impairment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use of other ototoxins such as aminoglycosides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en-US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ethacrynic acid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rarely used, may be more ototoxic in high doses than furosemide, 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torsemide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bumetanide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 the development of hearing loss is thought to be related to the intrinsic mechanism of loop diuretic action. transport in the loop of henle that is mediated by a </a:t>
            </a:r>
            <a:r>
              <a:rPr lang="en-US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Na-K-2Cl cotransporter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inhibited by loop diuretics. </a:t>
            </a: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secretory isoform of this cotransporter is present in the inner ear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plays an important role in the composition of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endolymph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mouse model in which this transporter was inactivated led to reduced endolymph secretion, structural damage to the inner ear, deafness, and imbalance.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563" y="790841"/>
            <a:ext cx="10363826" cy="3903080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risk of ototoxicity is also higher in patients with acute or chronic kidney disease and in those taking other potential ototoxins such as an </a:t>
            </a:r>
            <a:r>
              <a:rPr lang="en-US" b="1" cap="none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antibiotic</a:t>
            </a:r>
            <a:r>
              <a:rPr lang="en-US" cap="none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specifically, lower doses of loop diuretics (equivalent of 80 to 160 mg/hour [2 to 4 g/day] of </a:t>
            </a:r>
            <a:r>
              <a:rPr lang="en-US" cap="none" dirty="0" smtClean="0">
                <a:solidFill>
                  <a:srgbClr val="005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furosemide</a:t>
            </a:r>
            <a:r>
              <a:rPr lang="en-US" cap="none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may result in deafness among patients with </a:t>
            </a:r>
            <a:r>
              <a:rPr lang="en-US" b="1" cap="none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kidney injury</a:t>
            </a:r>
            <a:r>
              <a:rPr lang="en-US" cap="none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cap="none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risk of ototoxicity may be lower with </a:t>
            </a:r>
            <a:r>
              <a:rPr lang="en-US" b="1" cap="none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intravenous infusion rather than bolus therapy</a:t>
            </a:r>
            <a:r>
              <a:rPr lang="en-US" cap="none" dirty="0" smtClean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648</TotalTime>
  <Words>213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Tw Cen MT</vt:lpstr>
      <vt:lpstr>Tw Cen MT Condensed</vt:lpstr>
      <vt:lpstr>Wingdings 3</vt:lpstr>
      <vt:lpstr>Integral</vt:lpstr>
      <vt:lpstr>Cardiovascular diseases</vt:lpstr>
      <vt:lpstr>PowerPoint Presentation</vt:lpstr>
      <vt:lpstr>PowerPoint Presentation</vt:lpstr>
      <vt:lpstr>PowerPoint Presentation</vt:lpstr>
      <vt:lpstr>Diuretics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2023-04-25T07:54:54Z</dcterms:created>
  <dcterms:modified xsi:type="dcterms:W3CDTF">2026-04-19T21:38:30Z</dcterms:modified>
</cp:coreProperties>
</file>